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sdx" ContentType="application/vnd.ms-visio.drawing"/>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2"/>
    <p:sldMasterId id="2147483671" r:id="rId3"/>
  </p:sldMasterIdLst>
  <p:notesMasterIdLst>
    <p:notesMasterId r:id="rId22"/>
  </p:notesMasterIdLst>
  <p:sldIdLst>
    <p:sldId id="276" r:id="rId4"/>
    <p:sldId id="501" r:id="rId5"/>
    <p:sldId id="478" r:id="rId6"/>
    <p:sldId id="481" r:id="rId7"/>
    <p:sldId id="479" r:id="rId8"/>
    <p:sldId id="482" r:id="rId9"/>
    <p:sldId id="477" r:id="rId10"/>
    <p:sldId id="500" r:id="rId11"/>
    <p:sldId id="495" r:id="rId12"/>
    <p:sldId id="474" r:id="rId13"/>
    <p:sldId id="475" r:id="rId14"/>
    <p:sldId id="498" r:id="rId15"/>
    <p:sldId id="488" r:id="rId16"/>
    <p:sldId id="490" r:id="rId17"/>
    <p:sldId id="492" r:id="rId18"/>
    <p:sldId id="493" r:id="rId19"/>
    <p:sldId id="494" r:id="rId20"/>
    <p:sldId id="465" r:id="rId21"/>
  </p:sldIdLst>
  <p:sldSz cx="9144000" cy="5143500" type="screen16x9"/>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713">
          <p15:clr>
            <a:srgbClr val="A4A3A4"/>
          </p15:clr>
        </p15:guide>
        <p15:guide id="2" pos="299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99AB5"/>
    <a:srgbClr val="0054B0"/>
    <a:srgbClr val="EB5072"/>
    <a:srgbClr val="016AC4"/>
    <a:srgbClr val="0160AF"/>
    <a:srgbClr val="0A3EB2"/>
    <a:srgbClr val="083391"/>
    <a:srgbClr val="F3F9FB"/>
    <a:srgbClr val="403C4A"/>
    <a:srgbClr val="F2B62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0249" autoAdjust="0"/>
  </p:normalViewPr>
  <p:slideViewPr>
    <p:cSldViewPr>
      <p:cViewPr>
        <p:scale>
          <a:sx n="70" d="100"/>
          <a:sy n="70" d="100"/>
        </p:scale>
        <p:origin x="-1386" y="-342"/>
      </p:cViewPr>
      <p:guideLst>
        <p:guide orient="horz" pos="1713"/>
        <p:guide pos="2996"/>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A2346D2-CACA-40D5-9092-14964684BF9E}" type="doc">
      <dgm:prSet loTypeId="urn:microsoft.com/office/officeart/2008/layout/AlternatingHexagons" loCatId="list" qsTypeId="urn:microsoft.com/office/officeart/2005/8/quickstyle/simple1" qsCatId="simple" csTypeId="urn:microsoft.com/office/officeart/2005/8/colors/accent1_1" csCatId="accent1" phldr="1"/>
      <dgm:spPr/>
      <dgm:t>
        <a:bodyPr/>
        <a:lstStyle/>
        <a:p>
          <a:endParaRPr lang="zh-CN" altLang="en-US"/>
        </a:p>
      </dgm:t>
    </dgm:pt>
    <dgm:pt modelId="{71A24368-6A7A-421C-97D6-A961649D681D}">
      <dgm:prSet phldrT="[文本]"/>
      <dgm:spPr/>
      <dgm:t>
        <a:bodyPr/>
        <a:lstStyle/>
        <a:p>
          <a:endParaRPr lang="zh-CN" altLang="en-US" dirty="0"/>
        </a:p>
      </dgm:t>
    </dgm:pt>
    <dgm:pt modelId="{C80FF3BE-BF3D-4DED-9C2A-289CCB4058E7}" type="parTrans" cxnId="{658895D2-0BFD-47A0-9B0F-73CA6F12DA7E}">
      <dgm:prSet/>
      <dgm:spPr/>
      <dgm:t>
        <a:bodyPr/>
        <a:lstStyle/>
        <a:p>
          <a:endParaRPr lang="zh-CN" altLang="en-US"/>
        </a:p>
      </dgm:t>
    </dgm:pt>
    <dgm:pt modelId="{8667A3AD-23C6-48B7-9237-FB52309D696C}" type="sibTrans" cxnId="{658895D2-0BFD-47A0-9B0F-73CA6F12DA7E}">
      <dgm:prSet/>
      <dgm:spPr/>
      <dgm:t>
        <a:bodyPr/>
        <a:lstStyle/>
        <a:p>
          <a:endParaRPr lang="zh-CN" altLang="en-US"/>
        </a:p>
      </dgm:t>
    </dgm:pt>
    <dgm:pt modelId="{488AB77E-D3C9-46A1-8E97-49C0725EF3EC}">
      <dgm:prSet phldrT="[文本]" custT="1"/>
      <dgm:spPr/>
      <dgm:t>
        <a:bodyPr/>
        <a:lstStyle/>
        <a:p>
          <a:pPr>
            <a:spcAft>
              <a:spcPts val="0"/>
            </a:spcAft>
          </a:pPr>
          <a:r>
            <a:rPr lang="zh-CN" altLang="en-US" sz="2000" dirty="0" smtClean="0">
              <a:latin typeface="黑体" panose="02010609060101010101" pitchFamily="49" charset="-122"/>
              <a:ea typeface="黑体" panose="02010609060101010101" pitchFamily="49" charset="-122"/>
            </a:rPr>
            <a:t>产品</a:t>
          </a:r>
          <a:endParaRPr lang="en-US" altLang="zh-CN" sz="2000" dirty="0" smtClean="0">
            <a:latin typeface="黑体" panose="02010609060101010101" pitchFamily="49" charset="-122"/>
            <a:ea typeface="黑体" panose="02010609060101010101" pitchFamily="49" charset="-122"/>
          </a:endParaRPr>
        </a:p>
        <a:p>
          <a:pPr>
            <a:spcAft>
              <a:spcPts val="0"/>
            </a:spcAft>
          </a:pPr>
          <a:r>
            <a:rPr lang="zh-CN" altLang="en-US" sz="2000" dirty="0" smtClean="0">
              <a:latin typeface="黑体" panose="02010609060101010101" pitchFamily="49" charset="-122"/>
              <a:ea typeface="黑体" panose="02010609060101010101" pitchFamily="49" charset="-122"/>
            </a:rPr>
            <a:t>说明</a:t>
          </a:r>
          <a:endParaRPr lang="zh-CN" altLang="en-US" sz="2000" dirty="0">
            <a:latin typeface="黑体" panose="02010609060101010101" pitchFamily="49" charset="-122"/>
            <a:ea typeface="黑体" panose="02010609060101010101" pitchFamily="49" charset="-122"/>
          </a:endParaRPr>
        </a:p>
      </dgm:t>
    </dgm:pt>
    <dgm:pt modelId="{62EFAF5F-AF27-4C0C-82A0-26277022B12B}" type="sibTrans" cxnId="{23CBC514-3FC1-4C6D-B6FA-9F02D142E9D1}">
      <dgm:prSet/>
      <dgm:spPr/>
      <dgm:t>
        <a:bodyPr/>
        <a:lstStyle/>
        <a:p>
          <a:endParaRPr lang="zh-CN" altLang="en-US"/>
        </a:p>
      </dgm:t>
    </dgm:pt>
    <dgm:pt modelId="{191CAA6D-C371-4568-82A2-4EA581819A6E}" type="parTrans" cxnId="{23CBC514-3FC1-4C6D-B6FA-9F02D142E9D1}">
      <dgm:prSet/>
      <dgm:spPr/>
      <dgm:t>
        <a:bodyPr/>
        <a:lstStyle/>
        <a:p>
          <a:endParaRPr lang="zh-CN" altLang="en-US"/>
        </a:p>
      </dgm:t>
    </dgm:pt>
    <dgm:pt modelId="{CB1FA494-83BF-4BEE-B01F-5B75306F1EAA}">
      <dgm:prSet phldrT="[文本]"/>
      <dgm:spPr/>
      <dgm:t>
        <a:bodyPr/>
        <a:lstStyle/>
        <a:p>
          <a:r>
            <a:rPr lang="en-US" altLang="zh-CN" dirty="0" smtClean="0"/>
            <a:t>……</a:t>
          </a:r>
          <a:endParaRPr lang="zh-CN" altLang="en-US" dirty="0"/>
        </a:p>
      </dgm:t>
    </dgm:pt>
    <dgm:pt modelId="{C0B749D5-930B-4083-9C5B-9B77A30CC36C}" type="sibTrans" cxnId="{435E4312-92FB-418A-8159-CAF3F0B616DA}">
      <dgm:prSet/>
      <dgm:spPr/>
      <dgm:t>
        <a:bodyPr/>
        <a:lstStyle/>
        <a:p>
          <a:endParaRPr lang="zh-CN" altLang="en-US"/>
        </a:p>
      </dgm:t>
    </dgm:pt>
    <dgm:pt modelId="{F1FE86EA-755C-4B80-B08E-C8D1CBC0CB02}" type="parTrans" cxnId="{435E4312-92FB-418A-8159-CAF3F0B616DA}">
      <dgm:prSet/>
      <dgm:spPr/>
      <dgm:t>
        <a:bodyPr/>
        <a:lstStyle/>
        <a:p>
          <a:endParaRPr lang="zh-CN" altLang="en-US"/>
        </a:p>
      </dgm:t>
    </dgm:pt>
    <dgm:pt modelId="{5E2BD54E-BCC1-4306-955B-89D082A7B767}" type="pres">
      <dgm:prSet presAssocID="{7A2346D2-CACA-40D5-9092-14964684BF9E}" presName="Name0" presStyleCnt="0">
        <dgm:presLayoutVars>
          <dgm:chMax/>
          <dgm:chPref/>
          <dgm:dir/>
          <dgm:animLvl val="lvl"/>
        </dgm:presLayoutVars>
      </dgm:prSet>
      <dgm:spPr/>
      <dgm:t>
        <a:bodyPr/>
        <a:lstStyle/>
        <a:p>
          <a:endParaRPr lang="zh-CN" altLang="en-US"/>
        </a:p>
      </dgm:t>
    </dgm:pt>
    <dgm:pt modelId="{5F862E6B-5A04-45D1-B3BE-43352BC01F81}" type="pres">
      <dgm:prSet presAssocID="{71A24368-6A7A-421C-97D6-A961649D681D}" presName="composite" presStyleCnt="0"/>
      <dgm:spPr/>
    </dgm:pt>
    <dgm:pt modelId="{770A8135-8261-48D8-966C-A9724DC72E76}" type="pres">
      <dgm:prSet presAssocID="{71A24368-6A7A-421C-97D6-A961649D681D}" presName="Parent1" presStyleLbl="node1" presStyleIdx="0" presStyleCnt="6" custLinFactNeighborX="-698" custLinFactNeighborY="-21">
        <dgm:presLayoutVars>
          <dgm:chMax val="1"/>
          <dgm:chPref val="1"/>
          <dgm:bulletEnabled val="1"/>
        </dgm:presLayoutVars>
      </dgm:prSet>
      <dgm:spPr/>
      <dgm:t>
        <a:bodyPr/>
        <a:lstStyle/>
        <a:p>
          <a:endParaRPr lang="zh-CN" altLang="en-US"/>
        </a:p>
      </dgm:t>
    </dgm:pt>
    <dgm:pt modelId="{9898A4E0-6594-4F23-B2EC-5F0A82C9897A}" type="pres">
      <dgm:prSet presAssocID="{71A24368-6A7A-421C-97D6-A961649D681D}" presName="Childtext1" presStyleLbl="revTx" presStyleIdx="0" presStyleCnt="3">
        <dgm:presLayoutVars>
          <dgm:chMax val="0"/>
          <dgm:chPref val="0"/>
          <dgm:bulletEnabled val="1"/>
        </dgm:presLayoutVars>
      </dgm:prSet>
      <dgm:spPr/>
      <dgm:t>
        <a:bodyPr/>
        <a:lstStyle/>
        <a:p>
          <a:endParaRPr lang="zh-CN" altLang="en-US"/>
        </a:p>
      </dgm:t>
    </dgm:pt>
    <dgm:pt modelId="{F7B7C4D5-86CB-4711-96DA-7F9F573B5BD5}" type="pres">
      <dgm:prSet presAssocID="{71A24368-6A7A-421C-97D6-A961649D681D}" presName="BalanceSpacing" presStyleCnt="0"/>
      <dgm:spPr/>
    </dgm:pt>
    <dgm:pt modelId="{9C2B818F-5EE0-4B32-922E-2270E766F9C0}" type="pres">
      <dgm:prSet presAssocID="{71A24368-6A7A-421C-97D6-A961649D681D}" presName="BalanceSpacing1" presStyleCnt="0"/>
      <dgm:spPr/>
    </dgm:pt>
    <dgm:pt modelId="{7222B6CE-5999-4011-83F4-18B99135D69C}" type="pres">
      <dgm:prSet presAssocID="{8667A3AD-23C6-48B7-9237-FB52309D696C}" presName="Accent1Text" presStyleLbl="node1" presStyleIdx="1" presStyleCnt="6"/>
      <dgm:spPr/>
      <dgm:t>
        <a:bodyPr/>
        <a:lstStyle/>
        <a:p>
          <a:endParaRPr lang="zh-CN" altLang="en-US"/>
        </a:p>
      </dgm:t>
    </dgm:pt>
    <dgm:pt modelId="{0F2D048A-2742-4EF9-8A9D-963ECBFA06D1}" type="pres">
      <dgm:prSet presAssocID="{8667A3AD-23C6-48B7-9237-FB52309D696C}" presName="spaceBetweenRectangles" presStyleCnt="0"/>
      <dgm:spPr/>
    </dgm:pt>
    <dgm:pt modelId="{AF94C5DA-4B0C-4F1E-AA65-5A0DC757CB7D}" type="pres">
      <dgm:prSet presAssocID="{488AB77E-D3C9-46A1-8E97-49C0725EF3EC}" presName="composite" presStyleCnt="0"/>
      <dgm:spPr/>
    </dgm:pt>
    <dgm:pt modelId="{B9C60C17-641C-4201-8BA4-DF91F88A02B5}" type="pres">
      <dgm:prSet presAssocID="{488AB77E-D3C9-46A1-8E97-49C0725EF3EC}" presName="Parent1" presStyleLbl="node1" presStyleIdx="2" presStyleCnt="6" custLinFactX="-9986" custLinFactNeighborX="-100000" custLinFactNeighborY="-2896">
        <dgm:presLayoutVars>
          <dgm:chMax val="1"/>
          <dgm:chPref val="1"/>
          <dgm:bulletEnabled val="1"/>
        </dgm:presLayoutVars>
      </dgm:prSet>
      <dgm:spPr/>
      <dgm:t>
        <a:bodyPr/>
        <a:lstStyle/>
        <a:p>
          <a:endParaRPr lang="zh-CN" altLang="en-US"/>
        </a:p>
      </dgm:t>
    </dgm:pt>
    <dgm:pt modelId="{025A4ED8-D2F1-464E-A686-0BB55D8B4E25}" type="pres">
      <dgm:prSet presAssocID="{488AB77E-D3C9-46A1-8E97-49C0725EF3EC}" presName="Childtext1" presStyleLbl="revTx" presStyleIdx="1" presStyleCnt="3">
        <dgm:presLayoutVars>
          <dgm:chMax val="0"/>
          <dgm:chPref val="0"/>
          <dgm:bulletEnabled val="1"/>
        </dgm:presLayoutVars>
      </dgm:prSet>
      <dgm:spPr/>
      <dgm:t>
        <a:bodyPr/>
        <a:lstStyle/>
        <a:p>
          <a:endParaRPr lang="zh-CN" altLang="en-US"/>
        </a:p>
      </dgm:t>
    </dgm:pt>
    <dgm:pt modelId="{4B26E6F9-9D5A-4996-9DB8-CD98F2C1BA00}" type="pres">
      <dgm:prSet presAssocID="{488AB77E-D3C9-46A1-8E97-49C0725EF3EC}" presName="BalanceSpacing" presStyleCnt="0"/>
      <dgm:spPr/>
    </dgm:pt>
    <dgm:pt modelId="{88E3D81B-8065-4223-A881-7EBB703C366F}" type="pres">
      <dgm:prSet presAssocID="{488AB77E-D3C9-46A1-8E97-49C0725EF3EC}" presName="BalanceSpacing1" presStyleCnt="0"/>
      <dgm:spPr/>
    </dgm:pt>
    <dgm:pt modelId="{F58186A2-42A7-4DC4-9C9F-1A09E6DBC8D0}" type="pres">
      <dgm:prSet presAssocID="{62EFAF5F-AF27-4C0C-82A0-26277022B12B}" presName="Accent1Text" presStyleLbl="node1" presStyleIdx="3" presStyleCnt="6"/>
      <dgm:spPr/>
      <dgm:t>
        <a:bodyPr/>
        <a:lstStyle/>
        <a:p>
          <a:endParaRPr lang="zh-CN" altLang="en-US"/>
        </a:p>
      </dgm:t>
    </dgm:pt>
    <dgm:pt modelId="{0EAD8C20-9090-414A-A694-9864F7AA7460}" type="pres">
      <dgm:prSet presAssocID="{62EFAF5F-AF27-4C0C-82A0-26277022B12B}" presName="spaceBetweenRectangles" presStyleCnt="0"/>
      <dgm:spPr/>
    </dgm:pt>
    <dgm:pt modelId="{EAF57DD2-C90E-4610-87D0-57B8FE6766C0}" type="pres">
      <dgm:prSet presAssocID="{CB1FA494-83BF-4BEE-B01F-5B75306F1EAA}" presName="composite" presStyleCnt="0"/>
      <dgm:spPr/>
    </dgm:pt>
    <dgm:pt modelId="{7A45702F-D8FB-4ECE-A6C8-FA631969D604}" type="pres">
      <dgm:prSet presAssocID="{CB1FA494-83BF-4BEE-B01F-5B75306F1EAA}" presName="Parent1" presStyleLbl="node1" presStyleIdx="4" presStyleCnt="6" custLinFactNeighborX="-165" custLinFactNeighborY="4154">
        <dgm:presLayoutVars>
          <dgm:chMax val="1"/>
          <dgm:chPref val="1"/>
          <dgm:bulletEnabled val="1"/>
        </dgm:presLayoutVars>
      </dgm:prSet>
      <dgm:spPr/>
      <dgm:t>
        <a:bodyPr/>
        <a:lstStyle/>
        <a:p>
          <a:endParaRPr lang="zh-CN" altLang="en-US"/>
        </a:p>
      </dgm:t>
    </dgm:pt>
    <dgm:pt modelId="{A58222C8-415D-4B42-8F9C-EF9A3F9AC0B2}" type="pres">
      <dgm:prSet presAssocID="{CB1FA494-83BF-4BEE-B01F-5B75306F1EAA}" presName="Childtext1" presStyleLbl="revTx" presStyleIdx="2" presStyleCnt="3">
        <dgm:presLayoutVars>
          <dgm:chMax val="0"/>
          <dgm:chPref val="0"/>
          <dgm:bulletEnabled val="1"/>
        </dgm:presLayoutVars>
      </dgm:prSet>
      <dgm:spPr/>
      <dgm:t>
        <a:bodyPr/>
        <a:lstStyle/>
        <a:p>
          <a:endParaRPr lang="zh-CN" altLang="en-US"/>
        </a:p>
      </dgm:t>
    </dgm:pt>
    <dgm:pt modelId="{108DEA9D-593E-4490-84FB-F7DE38C9CEA4}" type="pres">
      <dgm:prSet presAssocID="{CB1FA494-83BF-4BEE-B01F-5B75306F1EAA}" presName="BalanceSpacing" presStyleCnt="0"/>
      <dgm:spPr/>
    </dgm:pt>
    <dgm:pt modelId="{812893DB-0E21-41B2-B2FA-D190CD8945B7}" type="pres">
      <dgm:prSet presAssocID="{CB1FA494-83BF-4BEE-B01F-5B75306F1EAA}" presName="BalanceSpacing1" presStyleCnt="0"/>
      <dgm:spPr/>
    </dgm:pt>
    <dgm:pt modelId="{46B7D613-3C14-4028-B24B-A49F115BD7FF}" type="pres">
      <dgm:prSet presAssocID="{C0B749D5-930B-4083-9C5B-9B77A30CC36C}" presName="Accent1Text" presStyleLbl="node1" presStyleIdx="5" presStyleCnt="6"/>
      <dgm:spPr/>
      <dgm:t>
        <a:bodyPr/>
        <a:lstStyle/>
        <a:p>
          <a:endParaRPr lang="zh-CN" altLang="en-US"/>
        </a:p>
      </dgm:t>
    </dgm:pt>
  </dgm:ptLst>
  <dgm:cxnLst>
    <dgm:cxn modelId="{D8549436-CA8D-4BCC-A9B2-4E3B3387A03A}" type="presOf" srcId="{C0B749D5-930B-4083-9C5B-9B77A30CC36C}" destId="{46B7D613-3C14-4028-B24B-A49F115BD7FF}" srcOrd="0" destOrd="0" presId="urn:microsoft.com/office/officeart/2008/layout/AlternatingHexagons"/>
    <dgm:cxn modelId="{A5ECBF48-48DB-400A-A0AA-AA740676D1DC}" type="presOf" srcId="{71A24368-6A7A-421C-97D6-A961649D681D}" destId="{770A8135-8261-48D8-966C-A9724DC72E76}" srcOrd="0" destOrd="0" presId="urn:microsoft.com/office/officeart/2008/layout/AlternatingHexagons"/>
    <dgm:cxn modelId="{D369174B-3ED1-4C22-B38F-EE421D530308}" type="presOf" srcId="{CB1FA494-83BF-4BEE-B01F-5B75306F1EAA}" destId="{7A45702F-D8FB-4ECE-A6C8-FA631969D604}" srcOrd="0" destOrd="0" presId="urn:microsoft.com/office/officeart/2008/layout/AlternatingHexagons"/>
    <dgm:cxn modelId="{40CD3069-D4FC-4A73-AF54-979A93A6EBF9}" type="presOf" srcId="{488AB77E-D3C9-46A1-8E97-49C0725EF3EC}" destId="{B9C60C17-641C-4201-8BA4-DF91F88A02B5}" srcOrd="0" destOrd="0" presId="urn:microsoft.com/office/officeart/2008/layout/AlternatingHexagons"/>
    <dgm:cxn modelId="{06E7C5B4-476D-4C9F-8758-84100D50906C}" type="presOf" srcId="{8667A3AD-23C6-48B7-9237-FB52309D696C}" destId="{7222B6CE-5999-4011-83F4-18B99135D69C}" srcOrd="0" destOrd="0" presId="urn:microsoft.com/office/officeart/2008/layout/AlternatingHexagons"/>
    <dgm:cxn modelId="{435E4312-92FB-418A-8159-CAF3F0B616DA}" srcId="{7A2346D2-CACA-40D5-9092-14964684BF9E}" destId="{CB1FA494-83BF-4BEE-B01F-5B75306F1EAA}" srcOrd="2" destOrd="0" parTransId="{F1FE86EA-755C-4B80-B08E-C8D1CBC0CB02}" sibTransId="{C0B749D5-930B-4083-9C5B-9B77A30CC36C}"/>
    <dgm:cxn modelId="{23CBC514-3FC1-4C6D-B6FA-9F02D142E9D1}" srcId="{7A2346D2-CACA-40D5-9092-14964684BF9E}" destId="{488AB77E-D3C9-46A1-8E97-49C0725EF3EC}" srcOrd="1" destOrd="0" parTransId="{191CAA6D-C371-4568-82A2-4EA581819A6E}" sibTransId="{62EFAF5F-AF27-4C0C-82A0-26277022B12B}"/>
    <dgm:cxn modelId="{0991D8AB-531D-4AE8-A1CE-165475B464E2}" type="presOf" srcId="{62EFAF5F-AF27-4C0C-82A0-26277022B12B}" destId="{F58186A2-42A7-4DC4-9C9F-1A09E6DBC8D0}" srcOrd="0" destOrd="0" presId="urn:microsoft.com/office/officeart/2008/layout/AlternatingHexagons"/>
    <dgm:cxn modelId="{658895D2-0BFD-47A0-9B0F-73CA6F12DA7E}" srcId="{7A2346D2-CACA-40D5-9092-14964684BF9E}" destId="{71A24368-6A7A-421C-97D6-A961649D681D}" srcOrd="0" destOrd="0" parTransId="{C80FF3BE-BF3D-4DED-9C2A-289CCB4058E7}" sibTransId="{8667A3AD-23C6-48B7-9237-FB52309D696C}"/>
    <dgm:cxn modelId="{2B6EF3D3-805B-4E10-8057-E0D31076D6C5}" type="presOf" srcId="{7A2346D2-CACA-40D5-9092-14964684BF9E}" destId="{5E2BD54E-BCC1-4306-955B-89D082A7B767}" srcOrd="0" destOrd="0" presId="urn:microsoft.com/office/officeart/2008/layout/AlternatingHexagons"/>
    <dgm:cxn modelId="{8F1CF284-B66F-4D64-83AE-9596539798C8}" type="presParOf" srcId="{5E2BD54E-BCC1-4306-955B-89D082A7B767}" destId="{5F862E6B-5A04-45D1-B3BE-43352BC01F81}" srcOrd="0" destOrd="0" presId="urn:microsoft.com/office/officeart/2008/layout/AlternatingHexagons"/>
    <dgm:cxn modelId="{0F5547AA-2D4D-44D2-A63B-8D946AC14706}" type="presParOf" srcId="{5F862E6B-5A04-45D1-B3BE-43352BC01F81}" destId="{770A8135-8261-48D8-966C-A9724DC72E76}" srcOrd="0" destOrd="0" presId="urn:microsoft.com/office/officeart/2008/layout/AlternatingHexagons"/>
    <dgm:cxn modelId="{B288E334-6895-4D4F-893D-97EBC43FE32E}" type="presParOf" srcId="{5F862E6B-5A04-45D1-B3BE-43352BC01F81}" destId="{9898A4E0-6594-4F23-B2EC-5F0A82C9897A}" srcOrd="1" destOrd="0" presId="urn:microsoft.com/office/officeart/2008/layout/AlternatingHexagons"/>
    <dgm:cxn modelId="{CD34336F-7AFD-4E26-B703-DC2245ED6E89}" type="presParOf" srcId="{5F862E6B-5A04-45D1-B3BE-43352BC01F81}" destId="{F7B7C4D5-86CB-4711-96DA-7F9F573B5BD5}" srcOrd="2" destOrd="0" presId="urn:microsoft.com/office/officeart/2008/layout/AlternatingHexagons"/>
    <dgm:cxn modelId="{78C4A707-EF26-4855-8B7B-65121B4040AA}" type="presParOf" srcId="{5F862E6B-5A04-45D1-B3BE-43352BC01F81}" destId="{9C2B818F-5EE0-4B32-922E-2270E766F9C0}" srcOrd="3" destOrd="0" presId="urn:microsoft.com/office/officeart/2008/layout/AlternatingHexagons"/>
    <dgm:cxn modelId="{4CEF9133-A3F9-42B1-BF67-614D7131EBAD}" type="presParOf" srcId="{5F862E6B-5A04-45D1-B3BE-43352BC01F81}" destId="{7222B6CE-5999-4011-83F4-18B99135D69C}" srcOrd="4" destOrd="0" presId="urn:microsoft.com/office/officeart/2008/layout/AlternatingHexagons"/>
    <dgm:cxn modelId="{595677AB-12BC-4C7B-AFFC-E93C5ABDE229}" type="presParOf" srcId="{5E2BD54E-BCC1-4306-955B-89D082A7B767}" destId="{0F2D048A-2742-4EF9-8A9D-963ECBFA06D1}" srcOrd="1" destOrd="0" presId="urn:microsoft.com/office/officeart/2008/layout/AlternatingHexagons"/>
    <dgm:cxn modelId="{6AABCE51-2CCE-4F47-B5A1-8523439CAF41}" type="presParOf" srcId="{5E2BD54E-BCC1-4306-955B-89D082A7B767}" destId="{AF94C5DA-4B0C-4F1E-AA65-5A0DC757CB7D}" srcOrd="2" destOrd="0" presId="urn:microsoft.com/office/officeart/2008/layout/AlternatingHexagons"/>
    <dgm:cxn modelId="{02CF8228-DE3B-41B8-9850-255D399FA942}" type="presParOf" srcId="{AF94C5DA-4B0C-4F1E-AA65-5A0DC757CB7D}" destId="{B9C60C17-641C-4201-8BA4-DF91F88A02B5}" srcOrd="0" destOrd="0" presId="urn:microsoft.com/office/officeart/2008/layout/AlternatingHexagons"/>
    <dgm:cxn modelId="{313E6683-AF22-4001-917C-8EA95E63EDA0}" type="presParOf" srcId="{AF94C5DA-4B0C-4F1E-AA65-5A0DC757CB7D}" destId="{025A4ED8-D2F1-464E-A686-0BB55D8B4E25}" srcOrd="1" destOrd="0" presId="urn:microsoft.com/office/officeart/2008/layout/AlternatingHexagons"/>
    <dgm:cxn modelId="{1EA21E4E-DAE4-4A09-832C-24462F94F189}" type="presParOf" srcId="{AF94C5DA-4B0C-4F1E-AA65-5A0DC757CB7D}" destId="{4B26E6F9-9D5A-4996-9DB8-CD98F2C1BA00}" srcOrd="2" destOrd="0" presId="urn:microsoft.com/office/officeart/2008/layout/AlternatingHexagons"/>
    <dgm:cxn modelId="{4B1F1BFB-37CA-4679-BFA4-37B9E40C0D1C}" type="presParOf" srcId="{AF94C5DA-4B0C-4F1E-AA65-5A0DC757CB7D}" destId="{88E3D81B-8065-4223-A881-7EBB703C366F}" srcOrd="3" destOrd="0" presId="urn:microsoft.com/office/officeart/2008/layout/AlternatingHexagons"/>
    <dgm:cxn modelId="{87EC8B46-873B-4AD5-A9DA-EF43A1DC5A3E}" type="presParOf" srcId="{AF94C5DA-4B0C-4F1E-AA65-5A0DC757CB7D}" destId="{F58186A2-42A7-4DC4-9C9F-1A09E6DBC8D0}" srcOrd="4" destOrd="0" presId="urn:microsoft.com/office/officeart/2008/layout/AlternatingHexagons"/>
    <dgm:cxn modelId="{F200514A-5CEA-4E40-8723-1E28C990787C}" type="presParOf" srcId="{5E2BD54E-BCC1-4306-955B-89D082A7B767}" destId="{0EAD8C20-9090-414A-A694-9864F7AA7460}" srcOrd="3" destOrd="0" presId="urn:microsoft.com/office/officeart/2008/layout/AlternatingHexagons"/>
    <dgm:cxn modelId="{F5EDAA6D-3BD7-45A9-8441-77981256F292}" type="presParOf" srcId="{5E2BD54E-BCC1-4306-955B-89D082A7B767}" destId="{EAF57DD2-C90E-4610-87D0-57B8FE6766C0}" srcOrd="4" destOrd="0" presId="urn:microsoft.com/office/officeart/2008/layout/AlternatingHexagons"/>
    <dgm:cxn modelId="{DF94BA26-4BA5-42BC-86D2-D383978D46E6}" type="presParOf" srcId="{EAF57DD2-C90E-4610-87D0-57B8FE6766C0}" destId="{7A45702F-D8FB-4ECE-A6C8-FA631969D604}" srcOrd="0" destOrd="0" presId="urn:microsoft.com/office/officeart/2008/layout/AlternatingHexagons"/>
    <dgm:cxn modelId="{1E632BE4-59E4-41B3-B8C2-8C42C8AECB13}" type="presParOf" srcId="{EAF57DD2-C90E-4610-87D0-57B8FE6766C0}" destId="{A58222C8-415D-4B42-8F9C-EF9A3F9AC0B2}" srcOrd="1" destOrd="0" presId="urn:microsoft.com/office/officeart/2008/layout/AlternatingHexagons"/>
    <dgm:cxn modelId="{559A084F-B8AB-49ED-A00E-BC2298A749E6}" type="presParOf" srcId="{EAF57DD2-C90E-4610-87D0-57B8FE6766C0}" destId="{108DEA9D-593E-4490-84FB-F7DE38C9CEA4}" srcOrd="2" destOrd="0" presId="urn:microsoft.com/office/officeart/2008/layout/AlternatingHexagons"/>
    <dgm:cxn modelId="{DEC3B9CC-7E49-4BD8-A783-DE793BF9B87F}" type="presParOf" srcId="{EAF57DD2-C90E-4610-87D0-57B8FE6766C0}" destId="{812893DB-0E21-41B2-B2FA-D190CD8945B7}" srcOrd="3" destOrd="0" presId="urn:microsoft.com/office/officeart/2008/layout/AlternatingHexagons"/>
    <dgm:cxn modelId="{D15FD131-0C07-4191-B1DA-59F94E9FE9BA}" type="presParOf" srcId="{EAF57DD2-C90E-4610-87D0-57B8FE6766C0}" destId="{46B7D613-3C14-4028-B24B-A49F115BD7FF}" srcOrd="4" destOrd="0" presId="urn:microsoft.com/office/officeart/2008/layout/AlternatingHexagon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F411C7D-8345-4882-9796-8FAB7E9E72EE}" type="doc">
      <dgm:prSet loTypeId="urn:microsoft.com/office/officeart/2005/8/layout/hProcess9" loCatId="process" qsTypeId="urn:microsoft.com/office/officeart/2005/8/quickstyle/simple1" qsCatId="simple" csTypeId="urn:microsoft.com/office/officeart/2005/8/colors/accent1_2" csCatId="accent1" phldr="1"/>
      <dgm:spPr/>
    </dgm:pt>
    <dgm:pt modelId="{897F79FC-CEE5-462E-ADDE-FED121AA5796}">
      <dgm:prSet phldrT="[文本]" custT="1"/>
      <dgm:spPr/>
      <dgm:t>
        <a:bodyPr/>
        <a:lstStyle/>
        <a:p>
          <a:pPr algn="l"/>
          <a:r>
            <a:rPr lang="zh-CN" altLang="zh-CN" sz="1800" dirty="0" smtClean="0">
              <a:latin typeface="黑体" panose="02010609060101010101" pitchFamily="49" charset="-122"/>
              <a:ea typeface="黑体" panose="02010609060101010101" pitchFamily="49" charset="-122"/>
            </a:rPr>
            <a:t>省教育厅教育信息化牵头处室和相关业务部门</a:t>
          </a:r>
          <a:endParaRPr lang="zh-CN" altLang="en-US" sz="1800" dirty="0">
            <a:latin typeface="黑体" panose="02010609060101010101" pitchFamily="49" charset="-122"/>
            <a:ea typeface="黑体" panose="02010609060101010101" pitchFamily="49" charset="-122"/>
          </a:endParaRPr>
        </a:p>
      </dgm:t>
    </dgm:pt>
    <dgm:pt modelId="{46415F6F-78BA-441B-BB76-FF476EEB96A8}" type="parTrans" cxnId="{5B56A1D5-BD53-4101-ADDC-2E9DD1107F3B}">
      <dgm:prSet/>
      <dgm:spPr/>
      <dgm:t>
        <a:bodyPr/>
        <a:lstStyle/>
        <a:p>
          <a:endParaRPr lang="zh-CN" altLang="en-US"/>
        </a:p>
      </dgm:t>
    </dgm:pt>
    <dgm:pt modelId="{9810BA20-41EF-4DB1-9AFA-CA914737059C}" type="sibTrans" cxnId="{5B56A1D5-BD53-4101-ADDC-2E9DD1107F3B}">
      <dgm:prSet/>
      <dgm:spPr/>
      <dgm:t>
        <a:bodyPr/>
        <a:lstStyle/>
        <a:p>
          <a:endParaRPr lang="zh-CN" altLang="en-US"/>
        </a:p>
      </dgm:t>
    </dgm:pt>
    <dgm:pt modelId="{7618E3D7-287F-4EC4-8414-EB11E6F94DFE}">
      <dgm:prSet phldrT="[文本]" custT="1"/>
      <dgm:spPr>
        <a:solidFill>
          <a:schemeClr val="accent3"/>
        </a:solidFill>
      </dgm:spPr>
      <dgm:t>
        <a:bodyPr/>
        <a:lstStyle/>
        <a:p>
          <a:r>
            <a:rPr lang="zh-CN" altLang="en-US" sz="1800" dirty="0" smtClean="0">
              <a:solidFill>
                <a:schemeClr val="bg1"/>
              </a:solidFill>
              <a:latin typeface="黑体" panose="02010609060101010101" pitchFamily="49" charset="-122"/>
              <a:ea typeface="黑体" panose="02010609060101010101" pitchFamily="49" charset="-122"/>
              <a:cs typeface="仿宋_GB2312" charset="0"/>
            </a:rPr>
            <a:t>广东省教育技术中心</a:t>
          </a:r>
          <a:endParaRPr lang="zh-CN" altLang="en-US" sz="1800" dirty="0">
            <a:solidFill>
              <a:schemeClr val="bg1"/>
            </a:solidFill>
            <a:latin typeface="黑体" panose="02010609060101010101" pitchFamily="49" charset="-122"/>
            <a:ea typeface="黑体" panose="02010609060101010101" pitchFamily="49" charset="-122"/>
          </a:endParaRPr>
        </a:p>
      </dgm:t>
    </dgm:pt>
    <dgm:pt modelId="{61986441-4D66-4F9C-AB31-9E3DE7B15298}" type="parTrans" cxnId="{E7DE4994-D300-4B2D-A9C4-A6DA453D0B1B}">
      <dgm:prSet/>
      <dgm:spPr/>
      <dgm:t>
        <a:bodyPr/>
        <a:lstStyle/>
        <a:p>
          <a:endParaRPr lang="zh-CN" altLang="en-US"/>
        </a:p>
      </dgm:t>
    </dgm:pt>
    <dgm:pt modelId="{6C10E121-470F-4264-895B-FE1DA0CAFE66}" type="sibTrans" cxnId="{E7DE4994-D300-4B2D-A9C4-A6DA453D0B1B}">
      <dgm:prSet/>
      <dgm:spPr/>
      <dgm:t>
        <a:bodyPr/>
        <a:lstStyle/>
        <a:p>
          <a:endParaRPr lang="zh-CN" altLang="en-US"/>
        </a:p>
      </dgm:t>
    </dgm:pt>
    <dgm:pt modelId="{55210D1E-2D0A-4C24-B342-490A77B25F7E}">
      <dgm:prSet phldrT="[文本]" custT="1"/>
      <dgm:spPr>
        <a:solidFill>
          <a:schemeClr val="accent6"/>
        </a:solidFill>
      </dgm:spPr>
      <dgm:t>
        <a:bodyPr/>
        <a:lstStyle/>
        <a:p>
          <a:endParaRPr lang="en-US" altLang="zh-CN" sz="1800" dirty="0" smtClean="0">
            <a:solidFill>
              <a:schemeClr val="bg1"/>
            </a:solidFill>
            <a:latin typeface="黑体" panose="02010609060101010101" pitchFamily="49" charset="-122"/>
            <a:ea typeface="黑体" panose="02010609060101010101" pitchFamily="49" charset="-122"/>
            <a:cs typeface="仿宋_GB2312" charset="0"/>
          </a:endParaRPr>
        </a:p>
        <a:p>
          <a:r>
            <a:rPr lang="zh-CN" altLang="en-US" sz="1800" dirty="0" smtClean="0">
              <a:solidFill>
                <a:schemeClr val="bg1"/>
              </a:solidFill>
              <a:latin typeface="黑体" panose="02010609060101010101" pitchFamily="49" charset="-122"/>
              <a:ea typeface="黑体" panose="02010609060101010101" pitchFamily="49" charset="-122"/>
              <a:cs typeface="仿宋_GB2312" charset="0"/>
            </a:rPr>
            <a:t>专家审查委员会</a:t>
          </a:r>
          <a:endParaRPr lang="en-US" altLang="zh-CN" sz="1800" dirty="0" smtClean="0">
            <a:solidFill>
              <a:schemeClr val="bg1"/>
            </a:solidFill>
            <a:latin typeface="黑体" panose="02010609060101010101" pitchFamily="49" charset="-122"/>
            <a:ea typeface="黑体" panose="02010609060101010101" pitchFamily="49" charset="-122"/>
            <a:cs typeface="仿宋_GB2312" charset="0"/>
          </a:endParaRPr>
        </a:p>
        <a:p>
          <a:endParaRPr lang="zh-CN" altLang="en-US" sz="1800" dirty="0">
            <a:solidFill>
              <a:schemeClr val="bg1"/>
            </a:solidFill>
            <a:latin typeface="黑体" panose="02010609060101010101" pitchFamily="49" charset="-122"/>
            <a:ea typeface="黑体" panose="02010609060101010101" pitchFamily="49" charset="-122"/>
          </a:endParaRPr>
        </a:p>
      </dgm:t>
    </dgm:pt>
    <dgm:pt modelId="{CA0030CC-28CD-4D3A-959C-189AF4619450}" type="parTrans" cxnId="{974B2CB3-3B45-415A-866C-954A80897419}">
      <dgm:prSet/>
      <dgm:spPr/>
      <dgm:t>
        <a:bodyPr/>
        <a:lstStyle/>
        <a:p>
          <a:endParaRPr lang="zh-CN" altLang="en-US"/>
        </a:p>
      </dgm:t>
    </dgm:pt>
    <dgm:pt modelId="{00B8CE5E-1352-48CB-A9D9-A19434432DD7}" type="sibTrans" cxnId="{974B2CB3-3B45-415A-866C-954A80897419}">
      <dgm:prSet/>
      <dgm:spPr/>
      <dgm:t>
        <a:bodyPr/>
        <a:lstStyle/>
        <a:p>
          <a:endParaRPr lang="zh-CN" altLang="en-US"/>
        </a:p>
      </dgm:t>
    </dgm:pt>
    <dgm:pt modelId="{CA68A1BE-5CDA-4342-AE83-390ACBC2FC14}" type="pres">
      <dgm:prSet presAssocID="{EF411C7D-8345-4882-9796-8FAB7E9E72EE}" presName="CompostProcess" presStyleCnt="0">
        <dgm:presLayoutVars>
          <dgm:dir/>
          <dgm:resizeHandles val="exact"/>
        </dgm:presLayoutVars>
      </dgm:prSet>
      <dgm:spPr/>
    </dgm:pt>
    <dgm:pt modelId="{C4F043BB-A69A-4D12-A133-78204594B2F1}" type="pres">
      <dgm:prSet presAssocID="{EF411C7D-8345-4882-9796-8FAB7E9E72EE}" presName="arrow" presStyleLbl="bgShp" presStyleIdx="0" presStyleCnt="1" custLinFactNeighborX="0" custLinFactNeighborY="-7076"/>
      <dgm:spPr/>
    </dgm:pt>
    <dgm:pt modelId="{A1C38C38-EE25-46E6-9279-6B0F57FA9FE6}" type="pres">
      <dgm:prSet presAssocID="{EF411C7D-8345-4882-9796-8FAB7E9E72EE}" presName="linearProcess" presStyleCnt="0"/>
      <dgm:spPr/>
    </dgm:pt>
    <dgm:pt modelId="{86522EEE-D8DD-4583-81AD-5C7451684AAC}" type="pres">
      <dgm:prSet presAssocID="{897F79FC-CEE5-462E-ADDE-FED121AA5796}" presName="textNode" presStyleLbl="node1" presStyleIdx="0" presStyleCnt="3">
        <dgm:presLayoutVars>
          <dgm:bulletEnabled val="1"/>
        </dgm:presLayoutVars>
      </dgm:prSet>
      <dgm:spPr/>
      <dgm:t>
        <a:bodyPr/>
        <a:lstStyle/>
        <a:p>
          <a:endParaRPr lang="zh-CN" altLang="en-US"/>
        </a:p>
      </dgm:t>
    </dgm:pt>
    <dgm:pt modelId="{22C9C076-8950-4AEA-910D-30FCCBFCD361}" type="pres">
      <dgm:prSet presAssocID="{9810BA20-41EF-4DB1-9AFA-CA914737059C}" presName="sibTrans" presStyleCnt="0"/>
      <dgm:spPr/>
    </dgm:pt>
    <dgm:pt modelId="{E54E68E4-8897-4640-86F0-4362D0ED6CAD}" type="pres">
      <dgm:prSet presAssocID="{7618E3D7-287F-4EC4-8414-EB11E6F94DFE}" presName="textNode" presStyleLbl="node1" presStyleIdx="1" presStyleCnt="3">
        <dgm:presLayoutVars>
          <dgm:bulletEnabled val="1"/>
        </dgm:presLayoutVars>
      </dgm:prSet>
      <dgm:spPr/>
      <dgm:t>
        <a:bodyPr/>
        <a:lstStyle/>
        <a:p>
          <a:endParaRPr lang="zh-CN" altLang="en-US"/>
        </a:p>
      </dgm:t>
    </dgm:pt>
    <dgm:pt modelId="{6DF8DA9B-C4C7-4050-84D4-1DF95AC1C77A}" type="pres">
      <dgm:prSet presAssocID="{6C10E121-470F-4264-895B-FE1DA0CAFE66}" presName="sibTrans" presStyleCnt="0"/>
      <dgm:spPr/>
    </dgm:pt>
    <dgm:pt modelId="{9B94B1C2-0BEA-421E-A53C-98BD746B231A}" type="pres">
      <dgm:prSet presAssocID="{55210D1E-2D0A-4C24-B342-490A77B25F7E}" presName="textNode" presStyleLbl="node1" presStyleIdx="2" presStyleCnt="3">
        <dgm:presLayoutVars>
          <dgm:bulletEnabled val="1"/>
        </dgm:presLayoutVars>
      </dgm:prSet>
      <dgm:spPr/>
      <dgm:t>
        <a:bodyPr/>
        <a:lstStyle/>
        <a:p>
          <a:endParaRPr lang="zh-CN" altLang="en-US"/>
        </a:p>
      </dgm:t>
    </dgm:pt>
  </dgm:ptLst>
  <dgm:cxnLst>
    <dgm:cxn modelId="{974B2CB3-3B45-415A-866C-954A80897419}" srcId="{EF411C7D-8345-4882-9796-8FAB7E9E72EE}" destId="{55210D1E-2D0A-4C24-B342-490A77B25F7E}" srcOrd="2" destOrd="0" parTransId="{CA0030CC-28CD-4D3A-959C-189AF4619450}" sibTransId="{00B8CE5E-1352-48CB-A9D9-A19434432DD7}"/>
    <dgm:cxn modelId="{7B8E50ED-6FD5-4D96-B20D-C7120CB56F05}" type="presOf" srcId="{EF411C7D-8345-4882-9796-8FAB7E9E72EE}" destId="{CA68A1BE-5CDA-4342-AE83-390ACBC2FC14}" srcOrd="0" destOrd="0" presId="urn:microsoft.com/office/officeart/2005/8/layout/hProcess9"/>
    <dgm:cxn modelId="{324B4DDE-A8B3-417E-891E-B38FC80F6619}" type="presOf" srcId="{7618E3D7-287F-4EC4-8414-EB11E6F94DFE}" destId="{E54E68E4-8897-4640-86F0-4362D0ED6CAD}" srcOrd="0" destOrd="0" presId="urn:microsoft.com/office/officeart/2005/8/layout/hProcess9"/>
    <dgm:cxn modelId="{6D45EDDD-E8B7-4D95-B1E9-BCB9AADEA3CF}" type="presOf" srcId="{55210D1E-2D0A-4C24-B342-490A77B25F7E}" destId="{9B94B1C2-0BEA-421E-A53C-98BD746B231A}" srcOrd="0" destOrd="0" presId="urn:microsoft.com/office/officeart/2005/8/layout/hProcess9"/>
    <dgm:cxn modelId="{5B56A1D5-BD53-4101-ADDC-2E9DD1107F3B}" srcId="{EF411C7D-8345-4882-9796-8FAB7E9E72EE}" destId="{897F79FC-CEE5-462E-ADDE-FED121AA5796}" srcOrd="0" destOrd="0" parTransId="{46415F6F-78BA-441B-BB76-FF476EEB96A8}" sibTransId="{9810BA20-41EF-4DB1-9AFA-CA914737059C}"/>
    <dgm:cxn modelId="{E7DE4994-D300-4B2D-A9C4-A6DA453D0B1B}" srcId="{EF411C7D-8345-4882-9796-8FAB7E9E72EE}" destId="{7618E3D7-287F-4EC4-8414-EB11E6F94DFE}" srcOrd="1" destOrd="0" parTransId="{61986441-4D66-4F9C-AB31-9E3DE7B15298}" sibTransId="{6C10E121-470F-4264-895B-FE1DA0CAFE66}"/>
    <dgm:cxn modelId="{E31D553F-0B3D-419E-A000-166FD4F064FD}" type="presOf" srcId="{897F79FC-CEE5-462E-ADDE-FED121AA5796}" destId="{86522EEE-D8DD-4583-81AD-5C7451684AAC}" srcOrd="0" destOrd="0" presId="urn:microsoft.com/office/officeart/2005/8/layout/hProcess9"/>
    <dgm:cxn modelId="{7497C185-E96A-41CD-9DFC-C13BE097ACD3}" type="presParOf" srcId="{CA68A1BE-5CDA-4342-AE83-390ACBC2FC14}" destId="{C4F043BB-A69A-4D12-A133-78204594B2F1}" srcOrd="0" destOrd="0" presId="urn:microsoft.com/office/officeart/2005/8/layout/hProcess9"/>
    <dgm:cxn modelId="{33D5F280-146B-4AB7-833E-307FF79B6972}" type="presParOf" srcId="{CA68A1BE-5CDA-4342-AE83-390ACBC2FC14}" destId="{A1C38C38-EE25-46E6-9279-6B0F57FA9FE6}" srcOrd="1" destOrd="0" presId="urn:microsoft.com/office/officeart/2005/8/layout/hProcess9"/>
    <dgm:cxn modelId="{ADE456DB-6866-49D1-BDEB-1B65C75773F3}" type="presParOf" srcId="{A1C38C38-EE25-46E6-9279-6B0F57FA9FE6}" destId="{86522EEE-D8DD-4583-81AD-5C7451684AAC}" srcOrd="0" destOrd="0" presId="urn:microsoft.com/office/officeart/2005/8/layout/hProcess9"/>
    <dgm:cxn modelId="{8A7809C0-B162-4D41-BDE2-A7DFCAFC5B96}" type="presParOf" srcId="{A1C38C38-EE25-46E6-9279-6B0F57FA9FE6}" destId="{22C9C076-8950-4AEA-910D-30FCCBFCD361}" srcOrd="1" destOrd="0" presId="urn:microsoft.com/office/officeart/2005/8/layout/hProcess9"/>
    <dgm:cxn modelId="{F236456A-2A59-49AC-BCAC-84D8CA7E7F57}" type="presParOf" srcId="{A1C38C38-EE25-46E6-9279-6B0F57FA9FE6}" destId="{E54E68E4-8897-4640-86F0-4362D0ED6CAD}" srcOrd="2" destOrd="0" presId="urn:microsoft.com/office/officeart/2005/8/layout/hProcess9"/>
    <dgm:cxn modelId="{AD2495CE-85D1-4544-A91C-62995D5EE301}" type="presParOf" srcId="{A1C38C38-EE25-46E6-9279-6B0F57FA9FE6}" destId="{6DF8DA9B-C4C7-4050-84D4-1DF95AC1C77A}" srcOrd="3" destOrd="0" presId="urn:microsoft.com/office/officeart/2005/8/layout/hProcess9"/>
    <dgm:cxn modelId="{8A1741D3-9692-4D31-81AD-FCB6349C718C}" type="presParOf" srcId="{A1C38C38-EE25-46E6-9279-6B0F57FA9FE6}" destId="{9B94B1C2-0BEA-421E-A53C-98BD746B231A}" srcOrd="4"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0A8135-8261-48D8-966C-A9724DC72E76}">
      <dsp:nvSpPr>
        <dsp:cNvPr id="0" name=""/>
        <dsp:cNvSpPr/>
      </dsp:nvSpPr>
      <dsp:spPr>
        <a:xfrm rot="5400000">
          <a:off x="3496955" y="103446"/>
          <a:ext cx="1591492" cy="1384598"/>
        </a:xfrm>
        <a:prstGeom prst="hexagon">
          <a:avLst>
            <a:gd name="adj" fmla="val 25000"/>
            <a:gd name="vf" fmla="val 11547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lvl="0" algn="ctr" defTabSz="1644650">
            <a:lnSpc>
              <a:spcPct val="90000"/>
            </a:lnSpc>
            <a:spcBef>
              <a:spcPct val="0"/>
            </a:spcBef>
            <a:spcAft>
              <a:spcPct val="35000"/>
            </a:spcAft>
          </a:pPr>
          <a:endParaRPr lang="zh-CN" altLang="en-US" sz="3700" kern="1200" dirty="0"/>
        </a:p>
      </dsp:txBody>
      <dsp:txXfrm rot="-5400000">
        <a:off x="3816169" y="248008"/>
        <a:ext cx="953064" cy="1095477"/>
      </dsp:txXfrm>
    </dsp:sp>
    <dsp:sp modelId="{9898A4E0-6594-4F23-B2EC-5F0A82C9897A}">
      <dsp:nvSpPr>
        <dsp:cNvPr id="0" name=""/>
        <dsp:cNvSpPr/>
      </dsp:nvSpPr>
      <dsp:spPr>
        <a:xfrm>
          <a:off x="5036680" y="318627"/>
          <a:ext cx="1776105" cy="954895"/>
        </a:xfrm>
        <a:prstGeom prst="rect">
          <a:avLst/>
        </a:prstGeom>
        <a:noFill/>
        <a:ln>
          <a:noFill/>
        </a:ln>
        <a:effectLst/>
      </dsp:spPr>
      <dsp:style>
        <a:lnRef idx="0">
          <a:scrgbClr r="0" g="0" b="0"/>
        </a:lnRef>
        <a:fillRef idx="0">
          <a:scrgbClr r="0" g="0" b="0"/>
        </a:fillRef>
        <a:effectRef idx="0">
          <a:scrgbClr r="0" g="0" b="0"/>
        </a:effectRef>
        <a:fontRef idx="minor"/>
      </dsp:style>
    </dsp:sp>
    <dsp:sp modelId="{7222B6CE-5999-4011-83F4-18B99135D69C}">
      <dsp:nvSpPr>
        <dsp:cNvPr id="0" name=""/>
        <dsp:cNvSpPr/>
      </dsp:nvSpPr>
      <dsp:spPr>
        <a:xfrm rot="5400000">
          <a:off x="2011254" y="103775"/>
          <a:ext cx="1591492" cy="1384598"/>
        </a:xfrm>
        <a:prstGeom prst="hexagon">
          <a:avLst>
            <a:gd name="adj" fmla="val 25000"/>
            <a:gd name="vf" fmla="val 11547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600200">
            <a:lnSpc>
              <a:spcPct val="90000"/>
            </a:lnSpc>
            <a:spcBef>
              <a:spcPct val="0"/>
            </a:spcBef>
            <a:spcAft>
              <a:spcPct val="35000"/>
            </a:spcAft>
          </a:pPr>
          <a:endParaRPr lang="zh-CN" altLang="en-US" sz="3600" kern="1200"/>
        </a:p>
      </dsp:txBody>
      <dsp:txXfrm rot="-5400000">
        <a:off x="2330468" y="248337"/>
        <a:ext cx="953064" cy="1095477"/>
      </dsp:txXfrm>
    </dsp:sp>
    <dsp:sp modelId="{B9C60C17-641C-4201-8BA4-DF91F88A02B5}">
      <dsp:nvSpPr>
        <dsp:cNvPr id="0" name=""/>
        <dsp:cNvSpPr/>
      </dsp:nvSpPr>
      <dsp:spPr>
        <a:xfrm rot="5400000">
          <a:off x="1233208" y="1408544"/>
          <a:ext cx="1591492" cy="1384598"/>
        </a:xfrm>
        <a:prstGeom prst="hexagon">
          <a:avLst>
            <a:gd name="adj" fmla="val 25000"/>
            <a:gd name="vf" fmla="val 11547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ts val="0"/>
            </a:spcAft>
          </a:pPr>
          <a:r>
            <a:rPr lang="zh-CN" altLang="en-US" sz="2000" kern="1200" dirty="0" smtClean="0">
              <a:latin typeface="黑体" panose="02010609060101010101" pitchFamily="49" charset="-122"/>
              <a:ea typeface="黑体" panose="02010609060101010101" pitchFamily="49" charset="-122"/>
            </a:rPr>
            <a:t>产品</a:t>
          </a:r>
          <a:endParaRPr lang="en-US" altLang="zh-CN" sz="2000" kern="1200" dirty="0" smtClean="0">
            <a:latin typeface="黑体" panose="02010609060101010101" pitchFamily="49" charset="-122"/>
            <a:ea typeface="黑体" panose="02010609060101010101" pitchFamily="49" charset="-122"/>
          </a:endParaRPr>
        </a:p>
        <a:p>
          <a:pPr lvl="0" algn="ctr" defTabSz="889000">
            <a:lnSpc>
              <a:spcPct val="90000"/>
            </a:lnSpc>
            <a:spcBef>
              <a:spcPct val="0"/>
            </a:spcBef>
            <a:spcAft>
              <a:spcPts val="0"/>
            </a:spcAft>
          </a:pPr>
          <a:r>
            <a:rPr lang="zh-CN" altLang="en-US" sz="2000" kern="1200" dirty="0" smtClean="0">
              <a:latin typeface="黑体" panose="02010609060101010101" pitchFamily="49" charset="-122"/>
              <a:ea typeface="黑体" panose="02010609060101010101" pitchFamily="49" charset="-122"/>
            </a:rPr>
            <a:t>说明</a:t>
          </a:r>
          <a:endParaRPr lang="zh-CN" altLang="en-US" sz="2000" kern="1200" dirty="0">
            <a:latin typeface="黑体" panose="02010609060101010101" pitchFamily="49" charset="-122"/>
            <a:ea typeface="黑体" panose="02010609060101010101" pitchFamily="49" charset="-122"/>
          </a:endParaRPr>
        </a:p>
      </dsp:txBody>
      <dsp:txXfrm rot="-5400000">
        <a:off x="1552422" y="1553106"/>
        <a:ext cx="953064" cy="1095477"/>
      </dsp:txXfrm>
    </dsp:sp>
    <dsp:sp modelId="{025A4ED8-D2F1-464E-A686-0BB55D8B4E25}">
      <dsp:nvSpPr>
        <dsp:cNvPr id="0" name=""/>
        <dsp:cNvSpPr/>
      </dsp:nvSpPr>
      <dsp:spPr>
        <a:xfrm>
          <a:off x="1083414" y="1669485"/>
          <a:ext cx="1718811" cy="954895"/>
        </a:xfrm>
        <a:prstGeom prst="rect">
          <a:avLst/>
        </a:prstGeom>
        <a:noFill/>
        <a:ln>
          <a:noFill/>
        </a:ln>
        <a:effectLst/>
      </dsp:spPr>
      <dsp:style>
        <a:lnRef idx="0">
          <a:scrgbClr r="0" g="0" b="0"/>
        </a:lnRef>
        <a:fillRef idx="0">
          <a:scrgbClr r="0" g="0" b="0"/>
        </a:fillRef>
        <a:effectRef idx="0">
          <a:scrgbClr r="0" g="0" b="0"/>
        </a:effectRef>
        <a:fontRef idx="minor"/>
      </dsp:style>
    </dsp:sp>
    <dsp:sp modelId="{F58186A2-42A7-4DC4-9C9F-1A09E6DBC8D0}">
      <dsp:nvSpPr>
        <dsp:cNvPr id="0" name=""/>
        <dsp:cNvSpPr/>
      </dsp:nvSpPr>
      <dsp:spPr>
        <a:xfrm rot="5400000">
          <a:off x="4251438" y="1454634"/>
          <a:ext cx="1591492" cy="1384598"/>
        </a:xfrm>
        <a:prstGeom prst="hexagon">
          <a:avLst>
            <a:gd name="adj" fmla="val 25000"/>
            <a:gd name="vf" fmla="val 11547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600200">
            <a:lnSpc>
              <a:spcPct val="90000"/>
            </a:lnSpc>
            <a:spcBef>
              <a:spcPct val="0"/>
            </a:spcBef>
            <a:spcAft>
              <a:spcPct val="35000"/>
            </a:spcAft>
          </a:pPr>
          <a:endParaRPr lang="zh-CN" altLang="en-US" sz="3600" kern="1200"/>
        </a:p>
      </dsp:txBody>
      <dsp:txXfrm rot="-5400000">
        <a:off x="4570652" y="1599196"/>
        <a:ext cx="953064" cy="1095477"/>
      </dsp:txXfrm>
    </dsp:sp>
    <dsp:sp modelId="{7A45702F-D8FB-4ECE-A6C8-FA631969D604}">
      <dsp:nvSpPr>
        <dsp:cNvPr id="0" name=""/>
        <dsp:cNvSpPr/>
      </dsp:nvSpPr>
      <dsp:spPr>
        <a:xfrm rot="5400000">
          <a:off x="3504335" y="2805821"/>
          <a:ext cx="1591492" cy="1384598"/>
        </a:xfrm>
        <a:prstGeom prst="hexagon">
          <a:avLst>
            <a:gd name="adj" fmla="val 25000"/>
            <a:gd name="vf" fmla="val 11547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lvl="0" algn="ctr" defTabSz="1644650">
            <a:lnSpc>
              <a:spcPct val="90000"/>
            </a:lnSpc>
            <a:spcBef>
              <a:spcPct val="0"/>
            </a:spcBef>
            <a:spcAft>
              <a:spcPct val="35000"/>
            </a:spcAft>
          </a:pPr>
          <a:r>
            <a:rPr lang="en-US" altLang="zh-CN" sz="3700" kern="1200" dirty="0" smtClean="0"/>
            <a:t>……</a:t>
          </a:r>
          <a:endParaRPr lang="zh-CN" altLang="en-US" sz="3700" kern="1200" dirty="0"/>
        </a:p>
      </dsp:txBody>
      <dsp:txXfrm rot="-5400000">
        <a:off x="3823549" y="2950383"/>
        <a:ext cx="953064" cy="1095477"/>
      </dsp:txXfrm>
    </dsp:sp>
    <dsp:sp modelId="{A58222C8-415D-4B42-8F9C-EF9A3F9AC0B2}">
      <dsp:nvSpPr>
        <dsp:cNvPr id="0" name=""/>
        <dsp:cNvSpPr/>
      </dsp:nvSpPr>
      <dsp:spPr>
        <a:xfrm>
          <a:off x="5036680" y="3020344"/>
          <a:ext cx="1776105" cy="954895"/>
        </a:xfrm>
        <a:prstGeom prst="rect">
          <a:avLst/>
        </a:prstGeom>
        <a:noFill/>
        <a:ln>
          <a:noFill/>
        </a:ln>
        <a:effectLst/>
      </dsp:spPr>
      <dsp:style>
        <a:lnRef idx="0">
          <a:scrgbClr r="0" g="0" b="0"/>
        </a:lnRef>
        <a:fillRef idx="0">
          <a:scrgbClr r="0" g="0" b="0"/>
        </a:fillRef>
        <a:effectRef idx="0">
          <a:scrgbClr r="0" g="0" b="0"/>
        </a:effectRef>
        <a:fontRef idx="minor"/>
      </dsp:style>
    </dsp:sp>
    <dsp:sp modelId="{46B7D613-3C14-4028-B24B-A49F115BD7FF}">
      <dsp:nvSpPr>
        <dsp:cNvPr id="0" name=""/>
        <dsp:cNvSpPr/>
      </dsp:nvSpPr>
      <dsp:spPr>
        <a:xfrm rot="5400000">
          <a:off x="2011254" y="2805492"/>
          <a:ext cx="1591492" cy="1384598"/>
        </a:xfrm>
        <a:prstGeom prst="hexagon">
          <a:avLst>
            <a:gd name="adj" fmla="val 25000"/>
            <a:gd name="vf" fmla="val 11547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600200">
            <a:lnSpc>
              <a:spcPct val="90000"/>
            </a:lnSpc>
            <a:spcBef>
              <a:spcPct val="0"/>
            </a:spcBef>
            <a:spcAft>
              <a:spcPct val="35000"/>
            </a:spcAft>
          </a:pPr>
          <a:endParaRPr lang="zh-CN" altLang="en-US" sz="3600" kern="1200"/>
        </a:p>
      </dsp:txBody>
      <dsp:txXfrm rot="-5400000">
        <a:off x="2330468" y="2950054"/>
        <a:ext cx="953064" cy="109547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F043BB-A69A-4D12-A133-78204594B2F1}">
      <dsp:nvSpPr>
        <dsp:cNvPr id="0" name=""/>
        <dsp:cNvSpPr/>
      </dsp:nvSpPr>
      <dsp:spPr>
        <a:xfrm>
          <a:off x="457199" y="0"/>
          <a:ext cx="5181600" cy="4064000"/>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6522EEE-D8DD-4583-81AD-5C7451684AAC}">
      <dsp:nvSpPr>
        <dsp:cNvPr id="0" name=""/>
        <dsp:cNvSpPr/>
      </dsp:nvSpPr>
      <dsp:spPr>
        <a:xfrm>
          <a:off x="0" y="1219199"/>
          <a:ext cx="1828800" cy="16256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zh-CN" altLang="zh-CN" sz="1800" kern="1200" dirty="0" smtClean="0">
              <a:latin typeface="黑体" panose="02010609060101010101" pitchFamily="49" charset="-122"/>
              <a:ea typeface="黑体" panose="02010609060101010101" pitchFamily="49" charset="-122"/>
            </a:rPr>
            <a:t>省教育厅教育信息化牵头处室和相关业务部门</a:t>
          </a:r>
          <a:endParaRPr lang="zh-CN" altLang="en-US" sz="1800" kern="1200" dirty="0">
            <a:latin typeface="黑体" panose="02010609060101010101" pitchFamily="49" charset="-122"/>
            <a:ea typeface="黑体" panose="02010609060101010101" pitchFamily="49" charset="-122"/>
          </a:endParaRPr>
        </a:p>
      </dsp:txBody>
      <dsp:txXfrm>
        <a:off x="79355" y="1298554"/>
        <a:ext cx="1670090" cy="1466890"/>
      </dsp:txXfrm>
    </dsp:sp>
    <dsp:sp modelId="{E54E68E4-8897-4640-86F0-4362D0ED6CAD}">
      <dsp:nvSpPr>
        <dsp:cNvPr id="0" name=""/>
        <dsp:cNvSpPr/>
      </dsp:nvSpPr>
      <dsp:spPr>
        <a:xfrm>
          <a:off x="2133600" y="1219199"/>
          <a:ext cx="1828800" cy="1625600"/>
        </a:xfrm>
        <a:prstGeom prst="roundRect">
          <a:avLst/>
        </a:prstGeom>
        <a:solidFill>
          <a:schemeClr val="accent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zh-CN" altLang="en-US" sz="1800" kern="1200" dirty="0" smtClean="0">
              <a:solidFill>
                <a:schemeClr val="bg1"/>
              </a:solidFill>
              <a:latin typeface="黑体" panose="02010609060101010101" pitchFamily="49" charset="-122"/>
              <a:ea typeface="黑体" panose="02010609060101010101" pitchFamily="49" charset="-122"/>
              <a:cs typeface="仿宋_GB2312" charset="0"/>
            </a:rPr>
            <a:t>广东省教育技术中心</a:t>
          </a:r>
          <a:endParaRPr lang="zh-CN" altLang="en-US" sz="1800" kern="1200" dirty="0">
            <a:solidFill>
              <a:schemeClr val="bg1"/>
            </a:solidFill>
            <a:latin typeface="黑体" panose="02010609060101010101" pitchFamily="49" charset="-122"/>
            <a:ea typeface="黑体" panose="02010609060101010101" pitchFamily="49" charset="-122"/>
          </a:endParaRPr>
        </a:p>
      </dsp:txBody>
      <dsp:txXfrm>
        <a:off x="2212955" y="1298554"/>
        <a:ext cx="1670090" cy="1466890"/>
      </dsp:txXfrm>
    </dsp:sp>
    <dsp:sp modelId="{9B94B1C2-0BEA-421E-A53C-98BD746B231A}">
      <dsp:nvSpPr>
        <dsp:cNvPr id="0" name=""/>
        <dsp:cNvSpPr/>
      </dsp:nvSpPr>
      <dsp:spPr>
        <a:xfrm>
          <a:off x="4267200" y="1219199"/>
          <a:ext cx="1828800" cy="1625600"/>
        </a:xfrm>
        <a:prstGeom prst="roundRect">
          <a:avLst/>
        </a:prstGeom>
        <a:solidFill>
          <a:schemeClr val="accent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endParaRPr lang="en-US" altLang="zh-CN" sz="1800" kern="1200" dirty="0" smtClean="0">
            <a:solidFill>
              <a:schemeClr val="bg1"/>
            </a:solidFill>
            <a:latin typeface="黑体" panose="02010609060101010101" pitchFamily="49" charset="-122"/>
            <a:ea typeface="黑体" panose="02010609060101010101" pitchFamily="49" charset="-122"/>
            <a:cs typeface="仿宋_GB2312" charset="0"/>
          </a:endParaRPr>
        </a:p>
        <a:p>
          <a:pPr lvl="0" algn="ctr" defTabSz="800100">
            <a:lnSpc>
              <a:spcPct val="90000"/>
            </a:lnSpc>
            <a:spcBef>
              <a:spcPct val="0"/>
            </a:spcBef>
            <a:spcAft>
              <a:spcPct val="35000"/>
            </a:spcAft>
          </a:pPr>
          <a:r>
            <a:rPr lang="zh-CN" altLang="en-US" sz="1800" kern="1200" dirty="0" smtClean="0">
              <a:solidFill>
                <a:schemeClr val="bg1"/>
              </a:solidFill>
              <a:latin typeface="黑体" panose="02010609060101010101" pitchFamily="49" charset="-122"/>
              <a:ea typeface="黑体" panose="02010609060101010101" pitchFamily="49" charset="-122"/>
              <a:cs typeface="仿宋_GB2312" charset="0"/>
            </a:rPr>
            <a:t>专家审查委员会</a:t>
          </a:r>
          <a:endParaRPr lang="en-US" altLang="zh-CN" sz="1800" kern="1200" dirty="0" smtClean="0">
            <a:solidFill>
              <a:schemeClr val="bg1"/>
            </a:solidFill>
            <a:latin typeface="黑体" panose="02010609060101010101" pitchFamily="49" charset="-122"/>
            <a:ea typeface="黑体" panose="02010609060101010101" pitchFamily="49" charset="-122"/>
            <a:cs typeface="仿宋_GB2312" charset="0"/>
          </a:endParaRPr>
        </a:p>
        <a:p>
          <a:pPr lvl="0" algn="ctr" defTabSz="800100">
            <a:lnSpc>
              <a:spcPct val="90000"/>
            </a:lnSpc>
            <a:spcBef>
              <a:spcPct val="0"/>
            </a:spcBef>
            <a:spcAft>
              <a:spcPct val="35000"/>
            </a:spcAft>
          </a:pPr>
          <a:endParaRPr lang="zh-CN" altLang="en-US" sz="1800" kern="1200" dirty="0">
            <a:solidFill>
              <a:schemeClr val="bg1"/>
            </a:solidFill>
            <a:latin typeface="黑体" panose="02010609060101010101" pitchFamily="49" charset="-122"/>
            <a:ea typeface="黑体" panose="02010609060101010101" pitchFamily="49" charset="-122"/>
          </a:endParaRPr>
        </a:p>
      </dsp:txBody>
      <dsp:txXfrm>
        <a:off x="4346555" y="1298554"/>
        <a:ext cx="1670090" cy="1466890"/>
      </dsp:txXfrm>
    </dsp:sp>
  </dsp:spTree>
</dsp:drawing>
</file>

<file path=ppt/diagrams/layout1.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2730DC-B305-4700-BE43-9DFC05C2F353}" type="datetimeFigureOut">
              <a:rPr lang="zh-CN" altLang="en-US" smtClean="0"/>
              <a:t>2017/10/26</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3BA0DA3-A293-40F3-9CAC-FE9582201C6C}" type="slidenum">
              <a:rPr lang="zh-CN" altLang="en-US" smtClean="0"/>
              <a:t>‹#›</a:t>
            </a:fld>
            <a:endParaRPr lang="zh-CN" altLang="en-US"/>
          </a:p>
        </p:txBody>
      </p:sp>
    </p:spTree>
    <p:extLst>
      <p:ext uri="{BB962C8B-B14F-4D97-AF65-F5344CB8AC3E}">
        <p14:creationId xmlns:p14="http://schemas.microsoft.com/office/powerpoint/2010/main" val="12657222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dirty="0"/>
          </a:p>
        </p:txBody>
      </p:sp>
    </p:spTree>
    <p:extLst>
      <p:ext uri="{BB962C8B-B14F-4D97-AF65-F5344CB8AC3E}">
        <p14:creationId xmlns:p14="http://schemas.microsoft.com/office/powerpoint/2010/main" val="41223747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zh-CN" altLang="en-US" dirty="0" smtClean="0"/>
              <a:t>第十八条  省教育平台自动获取国家教育资源公共服务平台汇聚的所有资源和应用，并自主选用。省教育平台汇聚的资源和应用自动实现对省辖区下级平台的共享，经省教育平台选用的资源和应用推送至本省辖区所有用户空间，供本省用户使用。下级平台须完整呈现上级平台选用的资源。下级平台汇聚和选用的资源对上级平台的共享，需提出申请，在上级平台与资源提供方达成共享协议后，由上级平台管理员通过体系枢纽环境操作完成。同级平台之间的资源共享，在达成共享使用协议后由双方管理员通过体系枢纽环境操作完成。</a:t>
            </a:r>
            <a:endParaRPr lang="en-US" altLang="zh-CN" dirty="0" smtClean="0"/>
          </a:p>
          <a:p>
            <a:r>
              <a:rPr lang="zh-CN" altLang="en-US" dirty="0" smtClean="0"/>
              <a:t>距离用户最近的平台管理者花更多的精力在资源应用方面，在用户使用习惯没有形成之前举办一些活动、给出一些优惠政策引导用户使用，比如央馆已经开始把人人通校长培训、“一生一空间”的活动和体系结合起来，一师一课资源超市也是国家出钱补贴老师，让老师们自主选择资源使用，先到先得，使用了的老师就有可能获益，或者学到了什么用在晒课中然后获奖了，总会有受益者来带动其他人。同时也要为企业减少麻烦，给他们更多展示的机会，公平竞争的机会，让他们集中精力开发好的资源，提供全面的服务。这样用户获得更好的使用体验之后，也会更增加用户粘度，让用户更愿意使用数字资源来教学。</a:t>
            </a:r>
            <a:endParaRPr lang="zh-CN" altLang="en-US" dirty="0"/>
          </a:p>
        </p:txBody>
      </p:sp>
    </p:spTree>
    <p:extLst>
      <p:ext uri="{BB962C8B-B14F-4D97-AF65-F5344CB8AC3E}">
        <p14:creationId xmlns:p14="http://schemas.microsoft.com/office/powerpoint/2010/main" val="20156298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zh-CN" altLang="en-US" dirty="0" smtClean="0"/>
              <a:t>个性化推送，机器</a:t>
            </a:r>
            <a:r>
              <a:rPr lang="en-US" altLang="zh-CN" dirty="0" smtClean="0"/>
              <a:t>+</a:t>
            </a:r>
            <a:r>
              <a:rPr lang="zh-CN" altLang="en-US" dirty="0" smtClean="0"/>
              <a:t>人工。一开始没有使用数据，就是依据地区、年级等初始信息，一旦有了应用数据，就可以推送更加个性化</a:t>
            </a:r>
            <a:r>
              <a:rPr lang="zh-CN" altLang="en-US" baseline="0" dirty="0" smtClean="0"/>
              <a:t>的内容了，就像昨天柯老师说的，一个四年级的孩子，数学有优势，可能就给他推送六年级甚至初中高中相关的资源。从管理角度来看，如果省市县校有什么重点活动也可以推送。这个推送包括平台管理者，也包括企业。平台管理者根据资源使用和评价情况推送最适合的应用，而每个应用也可以根据用户的使用数据来推送更加符合用户需求的素材。</a:t>
            </a:r>
            <a:endParaRPr lang="zh-CN" altLang="en-US" dirty="0"/>
          </a:p>
        </p:txBody>
      </p:sp>
    </p:spTree>
    <p:extLst>
      <p:ext uri="{BB962C8B-B14F-4D97-AF65-F5344CB8AC3E}">
        <p14:creationId xmlns:p14="http://schemas.microsoft.com/office/powerpoint/2010/main" val="20156298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extLst>
      <p:ext uri="{BB962C8B-B14F-4D97-AF65-F5344CB8AC3E}">
        <p14:creationId xmlns:p14="http://schemas.microsoft.com/office/powerpoint/2010/main" val="8645513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zh-CN" altLang="en-US" dirty="0" smtClean="0"/>
              <a:t>广东省教育技术中心（广东省电化教育馆）不定期发布评价结果，作为用户自主选择教育资源及应用平台的依据。</a:t>
            </a:r>
            <a:endParaRPr lang="en-US" altLang="zh-CN" dirty="0" smtClean="0"/>
          </a:p>
          <a:p>
            <a:r>
              <a:rPr lang="zh-CN" altLang="en-US" dirty="0" smtClean="0">
                <a:solidFill>
                  <a:schemeClr val="dk1">
                    <a:hueOff val="0"/>
                    <a:satOff val="0"/>
                    <a:lumOff val="0"/>
                    <a:alphaOff val="0"/>
                  </a:schemeClr>
                </a:solidFill>
                <a:latin typeface="方正小标宋简体" panose="03000509000000000000" charset="-122"/>
                <a:ea typeface="方正小标宋简体" panose="03000509000000000000" charset="-122"/>
                <a:cs typeface="仿宋_GB2312" charset="0"/>
              </a:rPr>
              <a:t>对用户评价不高且未能保持持续更新的资源，可劝其下线。</a:t>
            </a:r>
            <a:endParaRPr lang="zh-CN" altLang="en-US" dirty="0" smtClean="0"/>
          </a:p>
          <a:p>
            <a:endParaRPr lang="zh-CN" altLang="en-US" dirty="0"/>
          </a:p>
        </p:txBody>
      </p:sp>
    </p:spTree>
    <p:extLst>
      <p:ext uri="{BB962C8B-B14F-4D97-AF65-F5344CB8AC3E}">
        <p14:creationId xmlns:p14="http://schemas.microsoft.com/office/powerpoint/2010/main" val="8645513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extLst>
      <p:ext uri="{BB962C8B-B14F-4D97-AF65-F5344CB8AC3E}">
        <p14:creationId xmlns:p14="http://schemas.microsoft.com/office/powerpoint/2010/main" val="8645513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dirty="0"/>
          </a:p>
        </p:txBody>
      </p:sp>
    </p:spTree>
    <p:extLst>
      <p:ext uri="{BB962C8B-B14F-4D97-AF65-F5344CB8AC3E}">
        <p14:creationId xmlns:p14="http://schemas.microsoft.com/office/powerpoint/2010/main" val="8645513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extLst>
      <p:ext uri="{BB962C8B-B14F-4D97-AF65-F5344CB8AC3E}">
        <p14:creationId xmlns:p14="http://schemas.microsoft.com/office/powerpoint/2010/main" val="86455138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dirty="0"/>
          </a:p>
        </p:txBody>
      </p:sp>
    </p:spTree>
    <p:extLst>
      <p:ext uri="{BB962C8B-B14F-4D97-AF65-F5344CB8AC3E}">
        <p14:creationId xmlns:p14="http://schemas.microsoft.com/office/powerpoint/2010/main" val="8645513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extLst>
      <p:ext uri="{BB962C8B-B14F-4D97-AF65-F5344CB8AC3E}">
        <p14:creationId xmlns:p14="http://schemas.microsoft.com/office/powerpoint/2010/main" val="24362456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dirty="0"/>
          </a:p>
        </p:txBody>
      </p:sp>
    </p:spTree>
    <p:extLst>
      <p:ext uri="{BB962C8B-B14F-4D97-AF65-F5344CB8AC3E}">
        <p14:creationId xmlns:p14="http://schemas.microsoft.com/office/powerpoint/2010/main" val="20156298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dirty="0"/>
          </a:p>
        </p:txBody>
      </p:sp>
    </p:spTree>
    <p:extLst>
      <p:ext uri="{BB962C8B-B14F-4D97-AF65-F5344CB8AC3E}">
        <p14:creationId xmlns:p14="http://schemas.microsoft.com/office/powerpoint/2010/main" val="20156298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dirty="0"/>
          </a:p>
        </p:txBody>
      </p:sp>
    </p:spTree>
    <p:extLst>
      <p:ext uri="{BB962C8B-B14F-4D97-AF65-F5344CB8AC3E}">
        <p14:creationId xmlns:p14="http://schemas.microsoft.com/office/powerpoint/2010/main" val="20156298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zh-CN" altLang="en-US" dirty="0" smtClean="0"/>
              <a:t>第四条  坚持准入审查原则。教育资源和应用接入省资源平台必须经过广东省教育技术中心（广东省电化教育馆）组织的审查，审查范围包括资源与应用供应商的属性、资质，以及教育资源和应用的内容和功能等。</a:t>
            </a:r>
          </a:p>
          <a:p>
            <a:r>
              <a:rPr lang="zh-CN" altLang="en-US" dirty="0" smtClean="0"/>
              <a:t>第五条  坚持政治性、科学性、适用性原则。教育资源和应用必须遵守国家相关法律法规，坚持正确的政治方向和社会主义办学方向，符合教育教学规律，内容科学、准确、可信、可用。</a:t>
            </a:r>
          </a:p>
          <a:p>
            <a:r>
              <a:rPr lang="zh-CN" altLang="en-US" dirty="0" smtClean="0"/>
              <a:t>第六条  坚持公开、公平、公正原则。准入审查流程严格遵循标准公开、过程公平、结果公正的原则。</a:t>
            </a:r>
          </a:p>
          <a:p>
            <a:r>
              <a:rPr lang="zh-CN" altLang="en-US" dirty="0" smtClean="0"/>
              <a:t>第七条  坚持专家审核与用户体验评价相结合原则。审查过程采用专家审核与用户体验评价两个环节，对教育资源与应用进行内容审查和功能检测。</a:t>
            </a:r>
          </a:p>
          <a:p>
            <a:r>
              <a:rPr lang="zh-CN" altLang="en-US" dirty="0" smtClean="0"/>
              <a:t>第八条  坚持审批原则。教育资源和应用提出准入申请并通过审查程序后，经广东省教育技术中心（广东省电化教育馆）审批确认后，按照规定要求，与省资源平台对接使用。</a:t>
            </a:r>
          </a:p>
          <a:p>
            <a:endParaRPr lang="zh-CN" altLang="en-US" dirty="0"/>
          </a:p>
        </p:txBody>
      </p:sp>
    </p:spTree>
    <p:extLst>
      <p:ext uri="{BB962C8B-B14F-4D97-AF65-F5344CB8AC3E}">
        <p14:creationId xmlns:p14="http://schemas.microsoft.com/office/powerpoint/2010/main" val="20156298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zh-CN" altLang="en-US" dirty="0" smtClean="0"/>
              <a:t>教育资源和应用准入审查和接入流程包括资质审查、内容核定和功能检测、技术检测、上报审批、上线、选用。</a:t>
            </a:r>
            <a:endParaRPr lang="zh-CN" altLang="en-US" dirty="0"/>
          </a:p>
        </p:txBody>
      </p:sp>
    </p:spTree>
    <p:extLst>
      <p:ext uri="{BB962C8B-B14F-4D97-AF65-F5344CB8AC3E}">
        <p14:creationId xmlns:p14="http://schemas.microsoft.com/office/powerpoint/2010/main" val="20156298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dirty="0"/>
          </a:p>
        </p:txBody>
      </p:sp>
    </p:spTree>
    <p:extLst>
      <p:ext uri="{BB962C8B-B14F-4D97-AF65-F5344CB8AC3E}">
        <p14:creationId xmlns:p14="http://schemas.microsoft.com/office/powerpoint/2010/main" val="20156298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dirty="0"/>
          </a:p>
        </p:txBody>
      </p:sp>
    </p:spTree>
    <p:extLst>
      <p:ext uri="{BB962C8B-B14F-4D97-AF65-F5344CB8AC3E}">
        <p14:creationId xmlns:p14="http://schemas.microsoft.com/office/powerpoint/2010/main" val="20156298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7819"/>
            <a:ext cx="7772400" cy="1102519"/>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A7971714-2CA7-4448-B90D-571EC6690D0A}" type="datetimeFigureOut">
              <a:rPr lang="zh-CN" altLang="en-US" smtClean="0">
                <a:solidFill>
                  <a:prstClr val="black">
                    <a:tint val="75000"/>
                  </a:prstClr>
                </a:solidFill>
              </a:rPr>
              <a:t>2017/10/26</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A97AAB80-CD04-48BD-B656-816961AB9BCD}" type="slidenum">
              <a:rPr lang="zh-CN" altLang="en-US" smtClean="0">
                <a:solidFill>
                  <a:prstClr val="black">
                    <a:tint val="75000"/>
                  </a:prstClr>
                </a:solidFill>
              </a:rPr>
              <a:t>‹#›</a:t>
            </a:fld>
            <a:endParaRPr lang="zh-CN" altLang="en-US">
              <a:solidFill>
                <a:prstClr val="black">
                  <a:tint val="75000"/>
                </a:prstClr>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A7971714-2CA7-4448-B90D-571EC6690D0A}" type="datetimeFigureOut">
              <a:rPr lang="zh-CN" altLang="en-US" smtClean="0">
                <a:solidFill>
                  <a:prstClr val="black">
                    <a:tint val="75000"/>
                  </a:prstClr>
                </a:solidFill>
              </a:rPr>
              <a:t>2017/10/26</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A97AAB80-CD04-48BD-B656-816961AB9BCD}" type="slidenum">
              <a:rPr lang="zh-CN" altLang="en-US" smtClean="0">
                <a:solidFill>
                  <a:prstClr val="black">
                    <a:tint val="75000"/>
                  </a:prstClr>
                </a:solidFill>
              </a:rPr>
              <a:t>‹#›</a:t>
            </a:fld>
            <a:endParaRPr lang="zh-CN" altLang="en-US">
              <a:solidFill>
                <a:prstClr val="black">
                  <a:tint val="75000"/>
                </a:prstClr>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05979"/>
            <a:ext cx="2057400" cy="4388644"/>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05979"/>
            <a:ext cx="6019800" cy="4388644"/>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A7971714-2CA7-4448-B90D-571EC6690D0A}" type="datetimeFigureOut">
              <a:rPr lang="zh-CN" altLang="en-US" smtClean="0">
                <a:solidFill>
                  <a:prstClr val="black">
                    <a:tint val="75000"/>
                  </a:prstClr>
                </a:solidFill>
              </a:rPr>
              <a:t>2017/10/26</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A97AAB80-CD04-48BD-B656-816961AB9BCD}" type="slidenum">
              <a:rPr lang="zh-CN" altLang="en-US" smtClean="0">
                <a:solidFill>
                  <a:prstClr val="black">
                    <a:tint val="75000"/>
                  </a:prstClr>
                </a:solidFill>
              </a:rPr>
              <a:t>‹#›</a:t>
            </a:fld>
            <a:endParaRPr lang="zh-CN" altLang="en-US">
              <a:solidFill>
                <a:prstClr val="black">
                  <a:tint val="75000"/>
                </a:prstClr>
              </a:solidFil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841772"/>
            <a:ext cx="6858000" cy="1790700"/>
          </a:xfrm>
        </p:spPr>
        <p:txBody>
          <a:bodyPr anchor="b"/>
          <a:lstStyle>
            <a:lvl1pPr algn="ctr">
              <a:defRPr sz="45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143000" y="2701529"/>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82F288E0-7875-42C4-84C8-98DBBD3BF4D2}" type="datetimeFigureOut">
              <a:rPr lang="zh-CN" altLang="en-US" smtClean="0"/>
              <a:t>2017/10/26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82F288E0-7875-42C4-84C8-98DBBD3BF4D2}" type="datetimeFigureOut">
              <a:rPr lang="zh-CN" altLang="en-US" smtClean="0"/>
              <a:t>2017/10/26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282304"/>
            <a:ext cx="7886700" cy="2139553"/>
          </a:xfrm>
        </p:spPr>
        <p:txBody>
          <a:bodyPr anchor="b"/>
          <a:lstStyle>
            <a:lvl1pPr>
              <a:defRPr sz="45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3888" y="3442097"/>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2017/10/26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28650" y="1369219"/>
            <a:ext cx="3886200" cy="3263504"/>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29150" y="1369219"/>
            <a:ext cx="3886200" cy="3263504"/>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82F288E0-7875-42C4-84C8-98DBBD3BF4D2}" type="datetimeFigureOut">
              <a:rPr lang="zh-CN" altLang="en-US" smtClean="0"/>
              <a:t>2017/10/26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273844"/>
            <a:ext cx="7886700" cy="994172"/>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90081" y="1333829"/>
            <a:ext cx="3655181" cy="617934"/>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smtClean="0"/>
              <a:t>单击此处编辑母版文本样式</a:t>
            </a:r>
          </a:p>
        </p:txBody>
      </p:sp>
      <p:sp>
        <p:nvSpPr>
          <p:cNvPr id="4" name="内容占位符 3"/>
          <p:cNvSpPr>
            <a:spLocks noGrp="1"/>
          </p:cNvSpPr>
          <p:nvPr>
            <p:ph sz="half" idx="2"/>
          </p:nvPr>
        </p:nvSpPr>
        <p:spPr>
          <a:xfrm>
            <a:off x="890081" y="1999034"/>
            <a:ext cx="3655181" cy="2643213"/>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92704" y="1333829"/>
            <a:ext cx="3673182" cy="617934"/>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smtClean="0"/>
              <a:t>单击此处编辑母版文本样式</a:t>
            </a:r>
          </a:p>
        </p:txBody>
      </p:sp>
      <p:sp>
        <p:nvSpPr>
          <p:cNvPr id="6" name="内容占位符 5"/>
          <p:cNvSpPr>
            <a:spLocks noGrp="1"/>
          </p:cNvSpPr>
          <p:nvPr>
            <p:ph sz="quarter" idx="4"/>
          </p:nvPr>
        </p:nvSpPr>
        <p:spPr>
          <a:xfrm>
            <a:off x="4692704" y="1999034"/>
            <a:ext cx="3673182" cy="2643213"/>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82F288E0-7875-42C4-84C8-98DBBD3BF4D2}" type="datetimeFigureOut">
              <a:rPr lang="zh-CN" altLang="en-US" smtClean="0"/>
              <a:t>2017/10/26</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82F288E0-7875-42C4-84C8-98DBBD3BF4D2}" type="datetimeFigureOut">
              <a:rPr lang="zh-CN" altLang="en-US" smtClean="0"/>
              <a:t>2017/10/26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82F288E0-7875-42C4-84C8-98DBBD3BF4D2}" type="datetimeFigureOut">
              <a:rPr lang="zh-CN" altLang="en-US" smtClean="0"/>
              <a:t>2017/10/26</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342900"/>
            <a:ext cx="3124012" cy="1200150"/>
          </a:xfrm>
        </p:spPr>
        <p:txBody>
          <a:bodyPr anchor="b"/>
          <a:lstStyle>
            <a:lvl1pPr>
              <a:defRPr sz="24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3887391" y="342901"/>
            <a:ext cx="4629150" cy="4052888"/>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a:p>
        </p:txBody>
      </p:sp>
      <p:sp>
        <p:nvSpPr>
          <p:cNvPr id="4" name="文本占位符 3"/>
          <p:cNvSpPr>
            <a:spLocks noGrp="1"/>
          </p:cNvSpPr>
          <p:nvPr>
            <p:ph type="body" sz="half" idx="2"/>
          </p:nvPr>
        </p:nvSpPr>
        <p:spPr>
          <a:xfrm>
            <a:off x="629841" y="1543050"/>
            <a:ext cx="3124012" cy="2858691"/>
          </a:xfr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82F288E0-7875-42C4-84C8-98DBBD3BF4D2}" type="datetimeFigureOut">
              <a:rPr lang="zh-CN" altLang="en-US" smtClean="0"/>
              <a:t>2017/10/26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A7971714-2CA7-4448-B90D-571EC6690D0A}" type="datetimeFigureOut">
              <a:rPr lang="zh-CN" altLang="en-US" smtClean="0">
                <a:solidFill>
                  <a:prstClr val="black">
                    <a:tint val="75000"/>
                  </a:prstClr>
                </a:solidFill>
              </a:rPr>
              <a:t>2017/10/26</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A97AAB80-CD04-48BD-B656-816961AB9BCD}" type="slidenum">
              <a:rPr lang="zh-CN" altLang="en-US" smtClean="0">
                <a:solidFill>
                  <a:prstClr val="black">
                    <a:tint val="75000"/>
                  </a:prstClr>
                </a:solidFill>
              </a:rPr>
              <a:t>‹#›</a:t>
            </a:fld>
            <a:endParaRPr lang="zh-CN" altLang="en-US">
              <a:solidFill>
                <a:prstClr val="black">
                  <a:tint val="75000"/>
                </a:prstClr>
              </a:solidFil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675" y="273844"/>
            <a:ext cx="1971675" cy="4358879"/>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28650" y="273844"/>
            <a:ext cx="5800725" cy="4358879"/>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82F288E0-7875-42C4-84C8-98DBBD3BF4D2}" type="datetimeFigureOut">
              <a:rPr lang="zh-CN" altLang="en-US" smtClean="0"/>
              <a:t>2017/10/26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628650" y="273844"/>
            <a:ext cx="7886700" cy="4358879"/>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3" name="日期占位符 2"/>
          <p:cNvSpPr>
            <a:spLocks noGrp="1"/>
          </p:cNvSpPr>
          <p:nvPr>
            <p:ph type="dt" sz="half" idx="10"/>
          </p:nvPr>
        </p:nvSpPr>
        <p:spPr/>
        <p:txBody>
          <a:bodyPr/>
          <a:lstStyle/>
          <a:p>
            <a:fld id="{82F288E0-7875-42C4-84C8-98DBBD3BF4D2}" type="datetimeFigureOut">
              <a:rPr lang="zh-CN" altLang="en-US" smtClean="0"/>
              <a:t>2017/10/26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7819"/>
            <a:ext cx="7772400" cy="1102519"/>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A7971714-2CA7-4448-B90D-571EC6690D0A}" type="datetimeFigureOut">
              <a:rPr lang="zh-CN" altLang="en-US" smtClean="0">
                <a:solidFill>
                  <a:prstClr val="black">
                    <a:tint val="75000"/>
                  </a:prstClr>
                </a:solidFill>
              </a:rPr>
              <a:pPr/>
              <a:t>2017/10/26</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A97AAB80-CD04-48BD-B656-816961AB9BCD}"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87247631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A7971714-2CA7-4448-B90D-571EC6690D0A}" type="datetimeFigureOut">
              <a:rPr lang="zh-CN" altLang="en-US" smtClean="0">
                <a:solidFill>
                  <a:prstClr val="black">
                    <a:tint val="75000"/>
                  </a:prstClr>
                </a:solidFill>
              </a:rPr>
              <a:pPr/>
              <a:t>2017/10/26</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A97AAB80-CD04-48BD-B656-816961AB9BCD}"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06844556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5176"/>
            <a:ext cx="7772400" cy="1021556"/>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A7971714-2CA7-4448-B90D-571EC6690D0A}" type="datetimeFigureOut">
              <a:rPr lang="zh-CN" altLang="en-US" smtClean="0">
                <a:solidFill>
                  <a:prstClr val="black">
                    <a:tint val="75000"/>
                  </a:prstClr>
                </a:solidFill>
              </a:rPr>
              <a:pPr/>
              <a:t>2017/10/26</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A97AAB80-CD04-48BD-B656-816961AB9BCD}"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70622960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A7971714-2CA7-4448-B90D-571EC6690D0A}" type="datetimeFigureOut">
              <a:rPr lang="zh-CN" altLang="en-US" smtClean="0">
                <a:solidFill>
                  <a:prstClr val="black">
                    <a:tint val="75000"/>
                  </a:prstClr>
                </a:solidFill>
              </a:rPr>
              <a:pPr/>
              <a:t>2017/10/26</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A97AAB80-CD04-48BD-B656-816961AB9BCD}"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03163806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A7971714-2CA7-4448-B90D-571EC6690D0A}" type="datetimeFigureOut">
              <a:rPr lang="zh-CN" altLang="en-US" smtClean="0">
                <a:solidFill>
                  <a:prstClr val="black">
                    <a:tint val="75000"/>
                  </a:prstClr>
                </a:solidFill>
              </a:rPr>
              <a:pPr/>
              <a:t>2017/10/26</a:t>
            </a:fld>
            <a:endParaRPr lang="zh-CN" altLang="en-US">
              <a:solidFill>
                <a:prstClr val="black">
                  <a:tint val="75000"/>
                </a:prstClr>
              </a:solidFill>
            </a:endParaRPr>
          </a:p>
        </p:txBody>
      </p:sp>
      <p:sp>
        <p:nvSpPr>
          <p:cNvPr id="8" name="页脚占位符 7"/>
          <p:cNvSpPr>
            <a:spLocks noGrp="1"/>
          </p:cNvSpPr>
          <p:nvPr>
            <p:ph type="ftr" sz="quarter" idx="11"/>
          </p:nvPr>
        </p:nvSpPr>
        <p:spPr/>
        <p:txBody>
          <a:bodyPr/>
          <a:lstStyle/>
          <a:p>
            <a:endParaRPr lang="zh-CN" altLang="en-US">
              <a:solidFill>
                <a:prstClr val="black">
                  <a:tint val="75000"/>
                </a:prstClr>
              </a:solidFill>
            </a:endParaRPr>
          </a:p>
        </p:txBody>
      </p:sp>
      <p:sp>
        <p:nvSpPr>
          <p:cNvPr id="9" name="灯片编号占位符 8"/>
          <p:cNvSpPr>
            <a:spLocks noGrp="1"/>
          </p:cNvSpPr>
          <p:nvPr>
            <p:ph type="sldNum" sz="quarter" idx="12"/>
          </p:nvPr>
        </p:nvSpPr>
        <p:spPr/>
        <p:txBody>
          <a:bodyPr/>
          <a:lstStyle/>
          <a:p>
            <a:fld id="{A97AAB80-CD04-48BD-B656-816961AB9BCD}"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87363067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A7971714-2CA7-4448-B90D-571EC6690D0A}" type="datetimeFigureOut">
              <a:rPr lang="zh-CN" altLang="en-US" smtClean="0">
                <a:solidFill>
                  <a:prstClr val="black">
                    <a:tint val="75000"/>
                  </a:prstClr>
                </a:solidFill>
              </a:rPr>
              <a:pPr/>
              <a:t>2017/10/26</a:t>
            </a:fld>
            <a:endParaRPr lang="zh-CN" altLang="en-US">
              <a:solidFill>
                <a:prstClr val="black">
                  <a:tint val="75000"/>
                </a:prstClr>
              </a:solidFill>
            </a:endParaRPr>
          </a:p>
        </p:txBody>
      </p:sp>
      <p:sp>
        <p:nvSpPr>
          <p:cNvPr id="4" name="页脚占位符 3"/>
          <p:cNvSpPr>
            <a:spLocks noGrp="1"/>
          </p:cNvSpPr>
          <p:nvPr>
            <p:ph type="ftr" sz="quarter" idx="11"/>
          </p:nvPr>
        </p:nvSpPr>
        <p:spPr/>
        <p:txBody>
          <a:bodyPr/>
          <a:lstStyle/>
          <a:p>
            <a:endParaRPr lang="zh-CN" altLang="en-US">
              <a:solidFill>
                <a:prstClr val="black">
                  <a:tint val="75000"/>
                </a:prstClr>
              </a:solidFill>
            </a:endParaRPr>
          </a:p>
        </p:txBody>
      </p:sp>
      <p:sp>
        <p:nvSpPr>
          <p:cNvPr id="5" name="灯片编号占位符 4"/>
          <p:cNvSpPr>
            <a:spLocks noGrp="1"/>
          </p:cNvSpPr>
          <p:nvPr>
            <p:ph type="sldNum" sz="quarter" idx="12"/>
          </p:nvPr>
        </p:nvSpPr>
        <p:spPr/>
        <p:txBody>
          <a:bodyPr/>
          <a:lstStyle/>
          <a:p>
            <a:fld id="{A97AAB80-CD04-48BD-B656-816961AB9BCD}"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94084516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A7971714-2CA7-4448-B90D-571EC6690D0A}" type="datetimeFigureOut">
              <a:rPr lang="zh-CN" altLang="en-US" smtClean="0">
                <a:solidFill>
                  <a:prstClr val="black">
                    <a:tint val="75000"/>
                  </a:prstClr>
                </a:solidFill>
              </a:rPr>
              <a:pPr/>
              <a:t>2017/10/26</a:t>
            </a:fld>
            <a:endParaRPr lang="zh-CN" altLang="en-US">
              <a:solidFill>
                <a:prstClr val="black">
                  <a:tint val="75000"/>
                </a:prstClr>
              </a:solidFill>
            </a:endParaRPr>
          </a:p>
        </p:txBody>
      </p:sp>
      <p:sp>
        <p:nvSpPr>
          <p:cNvPr id="3" name="页脚占位符 2"/>
          <p:cNvSpPr>
            <a:spLocks noGrp="1"/>
          </p:cNvSpPr>
          <p:nvPr>
            <p:ph type="ftr" sz="quarter" idx="11"/>
          </p:nvPr>
        </p:nvSpPr>
        <p:spPr/>
        <p:txBody>
          <a:bodyPr/>
          <a:lstStyle/>
          <a:p>
            <a:endParaRPr lang="zh-CN" altLang="en-US">
              <a:solidFill>
                <a:prstClr val="black">
                  <a:tint val="75000"/>
                </a:prstClr>
              </a:solidFill>
            </a:endParaRPr>
          </a:p>
        </p:txBody>
      </p:sp>
      <p:sp>
        <p:nvSpPr>
          <p:cNvPr id="4" name="灯片编号占位符 3"/>
          <p:cNvSpPr>
            <a:spLocks noGrp="1"/>
          </p:cNvSpPr>
          <p:nvPr>
            <p:ph type="sldNum" sz="quarter" idx="12"/>
          </p:nvPr>
        </p:nvSpPr>
        <p:spPr/>
        <p:txBody>
          <a:bodyPr/>
          <a:lstStyle/>
          <a:p>
            <a:fld id="{A97AAB80-CD04-48BD-B656-816961AB9BCD}"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28821373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1" y="204787"/>
            <a:ext cx="3008313" cy="871538"/>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A7971714-2CA7-4448-B90D-571EC6690D0A}" type="datetimeFigureOut">
              <a:rPr lang="zh-CN" altLang="en-US" smtClean="0">
                <a:solidFill>
                  <a:prstClr val="black">
                    <a:tint val="75000"/>
                  </a:prstClr>
                </a:solidFill>
              </a:rPr>
              <a:pPr/>
              <a:t>2017/10/26</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A97AAB80-CD04-48BD-B656-816961AB9BCD}"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8539974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5176"/>
            <a:ext cx="7772400" cy="1021556"/>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A7971714-2CA7-4448-B90D-571EC6690D0A}" type="datetimeFigureOut">
              <a:rPr lang="zh-CN" altLang="en-US" smtClean="0">
                <a:solidFill>
                  <a:prstClr val="black">
                    <a:tint val="75000"/>
                  </a:prstClr>
                </a:solidFill>
              </a:rPr>
              <a:t>2017/10/26</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A97AAB80-CD04-48BD-B656-816961AB9BCD}" type="slidenum">
              <a:rPr lang="zh-CN" altLang="en-US" smtClean="0">
                <a:solidFill>
                  <a:prstClr val="black">
                    <a:tint val="75000"/>
                  </a:prstClr>
                </a:solidFill>
              </a:rPr>
              <a:t>‹#›</a:t>
            </a:fld>
            <a:endParaRPr lang="zh-CN" altLang="en-US">
              <a:solidFill>
                <a:prstClr val="black">
                  <a:tint val="75000"/>
                </a:prstClr>
              </a:solidFill>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0450"/>
            <a:ext cx="5486400" cy="425054"/>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A7971714-2CA7-4448-B90D-571EC6690D0A}" type="datetimeFigureOut">
              <a:rPr lang="zh-CN" altLang="en-US" smtClean="0">
                <a:solidFill>
                  <a:prstClr val="black">
                    <a:tint val="75000"/>
                  </a:prstClr>
                </a:solidFill>
              </a:rPr>
              <a:pPr/>
              <a:t>2017/10/26</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A97AAB80-CD04-48BD-B656-816961AB9BCD}"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29323185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A7971714-2CA7-4448-B90D-571EC6690D0A}" type="datetimeFigureOut">
              <a:rPr lang="zh-CN" altLang="en-US" smtClean="0">
                <a:solidFill>
                  <a:prstClr val="black">
                    <a:tint val="75000"/>
                  </a:prstClr>
                </a:solidFill>
              </a:rPr>
              <a:pPr/>
              <a:t>2017/10/26</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A97AAB80-CD04-48BD-B656-816961AB9BCD}"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09018842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05979"/>
            <a:ext cx="2057400" cy="4388644"/>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05979"/>
            <a:ext cx="6019800" cy="4388644"/>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A7971714-2CA7-4448-B90D-571EC6690D0A}" type="datetimeFigureOut">
              <a:rPr lang="zh-CN" altLang="en-US" smtClean="0">
                <a:solidFill>
                  <a:prstClr val="black">
                    <a:tint val="75000"/>
                  </a:prstClr>
                </a:solidFill>
              </a:rPr>
              <a:pPr/>
              <a:t>2017/10/26</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A97AAB80-CD04-48BD-B656-816961AB9BCD}"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0743678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A7971714-2CA7-4448-B90D-571EC6690D0A}" type="datetimeFigureOut">
              <a:rPr lang="zh-CN" altLang="en-US" smtClean="0">
                <a:solidFill>
                  <a:prstClr val="black">
                    <a:tint val="75000"/>
                  </a:prstClr>
                </a:solidFill>
              </a:rPr>
              <a:t>2017/10/26</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A97AAB80-CD04-48BD-B656-816961AB9BCD}" type="slidenum">
              <a:rPr lang="zh-CN" altLang="en-US" smtClean="0">
                <a:solidFill>
                  <a:prstClr val="black">
                    <a:tint val="75000"/>
                  </a:prstClr>
                </a:solidFill>
              </a:rPr>
              <a:t>‹#›</a:t>
            </a:fld>
            <a:endParaRPr lang="zh-CN" altLang="en-US">
              <a:solidFill>
                <a:prstClr val="black">
                  <a:tint val="75000"/>
                </a:prstClr>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A7971714-2CA7-4448-B90D-571EC6690D0A}" type="datetimeFigureOut">
              <a:rPr lang="zh-CN" altLang="en-US" smtClean="0">
                <a:solidFill>
                  <a:prstClr val="black">
                    <a:tint val="75000"/>
                  </a:prstClr>
                </a:solidFill>
              </a:rPr>
              <a:t>2017/10/26</a:t>
            </a:fld>
            <a:endParaRPr lang="zh-CN" altLang="en-US">
              <a:solidFill>
                <a:prstClr val="black">
                  <a:tint val="75000"/>
                </a:prstClr>
              </a:solidFill>
            </a:endParaRPr>
          </a:p>
        </p:txBody>
      </p:sp>
      <p:sp>
        <p:nvSpPr>
          <p:cNvPr id="8" name="页脚占位符 7"/>
          <p:cNvSpPr>
            <a:spLocks noGrp="1"/>
          </p:cNvSpPr>
          <p:nvPr>
            <p:ph type="ftr" sz="quarter" idx="11"/>
          </p:nvPr>
        </p:nvSpPr>
        <p:spPr/>
        <p:txBody>
          <a:bodyPr/>
          <a:lstStyle/>
          <a:p>
            <a:endParaRPr lang="zh-CN" altLang="en-US">
              <a:solidFill>
                <a:prstClr val="black">
                  <a:tint val="75000"/>
                </a:prstClr>
              </a:solidFill>
            </a:endParaRPr>
          </a:p>
        </p:txBody>
      </p:sp>
      <p:sp>
        <p:nvSpPr>
          <p:cNvPr id="9" name="灯片编号占位符 8"/>
          <p:cNvSpPr>
            <a:spLocks noGrp="1"/>
          </p:cNvSpPr>
          <p:nvPr>
            <p:ph type="sldNum" sz="quarter" idx="12"/>
          </p:nvPr>
        </p:nvSpPr>
        <p:spPr/>
        <p:txBody>
          <a:bodyPr/>
          <a:lstStyle/>
          <a:p>
            <a:fld id="{A97AAB80-CD04-48BD-B656-816961AB9BCD}" type="slidenum">
              <a:rPr lang="zh-CN" altLang="en-US" smtClean="0">
                <a:solidFill>
                  <a:prstClr val="black">
                    <a:tint val="75000"/>
                  </a:prstClr>
                </a:solidFill>
              </a:rPr>
              <a:t>‹#›</a:t>
            </a:fld>
            <a:endParaRPr lang="zh-CN" altLang="en-US">
              <a:solidFill>
                <a:prstClr val="black">
                  <a:tint val="75000"/>
                </a:prstClr>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A7971714-2CA7-4448-B90D-571EC6690D0A}" type="datetimeFigureOut">
              <a:rPr lang="zh-CN" altLang="en-US" smtClean="0">
                <a:solidFill>
                  <a:prstClr val="black">
                    <a:tint val="75000"/>
                  </a:prstClr>
                </a:solidFill>
              </a:rPr>
              <a:t>2017/10/26</a:t>
            </a:fld>
            <a:endParaRPr lang="zh-CN" altLang="en-US">
              <a:solidFill>
                <a:prstClr val="black">
                  <a:tint val="75000"/>
                </a:prstClr>
              </a:solidFill>
            </a:endParaRPr>
          </a:p>
        </p:txBody>
      </p:sp>
      <p:sp>
        <p:nvSpPr>
          <p:cNvPr id="4" name="页脚占位符 3"/>
          <p:cNvSpPr>
            <a:spLocks noGrp="1"/>
          </p:cNvSpPr>
          <p:nvPr>
            <p:ph type="ftr" sz="quarter" idx="11"/>
          </p:nvPr>
        </p:nvSpPr>
        <p:spPr/>
        <p:txBody>
          <a:bodyPr/>
          <a:lstStyle/>
          <a:p>
            <a:endParaRPr lang="zh-CN" altLang="en-US">
              <a:solidFill>
                <a:prstClr val="black">
                  <a:tint val="75000"/>
                </a:prstClr>
              </a:solidFill>
            </a:endParaRPr>
          </a:p>
        </p:txBody>
      </p:sp>
      <p:sp>
        <p:nvSpPr>
          <p:cNvPr id="5" name="灯片编号占位符 4"/>
          <p:cNvSpPr>
            <a:spLocks noGrp="1"/>
          </p:cNvSpPr>
          <p:nvPr>
            <p:ph type="sldNum" sz="quarter" idx="12"/>
          </p:nvPr>
        </p:nvSpPr>
        <p:spPr/>
        <p:txBody>
          <a:bodyPr/>
          <a:lstStyle/>
          <a:p>
            <a:fld id="{A97AAB80-CD04-48BD-B656-816961AB9BCD}" type="slidenum">
              <a:rPr lang="zh-CN" altLang="en-US" smtClean="0">
                <a:solidFill>
                  <a:prstClr val="black">
                    <a:tint val="75000"/>
                  </a:prstClr>
                </a:solidFill>
              </a:rPr>
              <a:t>‹#›</a:t>
            </a:fld>
            <a:endParaRPr lang="zh-CN" altLang="en-US">
              <a:solidFill>
                <a:prstClr val="black">
                  <a:tint val="75000"/>
                </a:prstClr>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A7971714-2CA7-4448-B90D-571EC6690D0A}" type="datetimeFigureOut">
              <a:rPr lang="zh-CN" altLang="en-US" smtClean="0">
                <a:solidFill>
                  <a:prstClr val="black">
                    <a:tint val="75000"/>
                  </a:prstClr>
                </a:solidFill>
              </a:rPr>
              <a:t>2017/10/26</a:t>
            </a:fld>
            <a:endParaRPr lang="zh-CN" altLang="en-US">
              <a:solidFill>
                <a:prstClr val="black">
                  <a:tint val="75000"/>
                </a:prstClr>
              </a:solidFill>
            </a:endParaRPr>
          </a:p>
        </p:txBody>
      </p:sp>
      <p:sp>
        <p:nvSpPr>
          <p:cNvPr id="3" name="页脚占位符 2"/>
          <p:cNvSpPr>
            <a:spLocks noGrp="1"/>
          </p:cNvSpPr>
          <p:nvPr>
            <p:ph type="ftr" sz="quarter" idx="11"/>
          </p:nvPr>
        </p:nvSpPr>
        <p:spPr/>
        <p:txBody>
          <a:bodyPr/>
          <a:lstStyle/>
          <a:p>
            <a:endParaRPr lang="zh-CN" altLang="en-US">
              <a:solidFill>
                <a:prstClr val="black">
                  <a:tint val="75000"/>
                </a:prstClr>
              </a:solidFill>
            </a:endParaRPr>
          </a:p>
        </p:txBody>
      </p:sp>
      <p:sp>
        <p:nvSpPr>
          <p:cNvPr id="4" name="灯片编号占位符 3"/>
          <p:cNvSpPr>
            <a:spLocks noGrp="1"/>
          </p:cNvSpPr>
          <p:nvPr>
            <p:ph type="sldNum" sz="quarter" idx="12"/>
          </p:nvPr>
        </p:nvSpPr>
        <p:spPr/>
        <p:txBody>
          <a:bodyPr/>
          <a:lstStyle/>
          <a:p>
            <a:fld id="{A97AAB80-CD04-48BD-B656-816961AB9BCD}" type="slidenum">
              <a:rPr lang="zh-CN" altLang="en-US" smtClean="0">
                <a:solidFill>
                  <a:prstClr val="black">
                    <a:tint val="75000"/>
                  </a:prstClr>
                </a:solidFill>
              </a:rPr>
              <a:t>‹#›</a:t>
            </a:fld>
            <a:endParaRPr lang="zh-CN" altLang="en-US">
              <a:solidFill>
                <a:prstClr val="black">
                  <a:tint val="75000"/>
                </a:prstClr>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1" y="204787"/>
            <a:ext cx="3008313" cy="871538"/>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A7971714-2CA7-4448-B90D-571EC6690D0A}" type="datetimeFigureOut">
              <a:rPr lang="zh-CN" altLang="en-US" smtClean="0">
                <a:solidFill>
                  <a:prstClr val="black">
                    <a:tint val="75000"/>
                  </a:prstClr>
                </a:solidFill>
              </a:rPr>
              <a:t>2017/10/26</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A97AAB80-CD04-48BD-B656-816961AB9BCD}" type="slidenum">
              <a:rPr lang="zh-CN" altLang="en-US" smtClean="0">
                <a:solidFill>
                  <a:prstClr val="black">
                    <a:tint val="75000"/>
                  </a:prstClr>
                </a:solidFill>
              </a:rPr>
              <a:t>‹#›</a:t>
            </a:fld>
            <a:endParaRPr lang="zh-CN" altLang="en-US">
              <a:solidFill>
                <a:prstClr val="black">
                  <a:tint val="75000"/>
                </a:prstClr>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0450"/>
            <a:ext cx="5486400" cy="425054"/>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A7971714-2CA7-4448-B90D-571EC6690D0A}" type="datetimeFigureOut">
              <a:rPr lang="zh-CN" altLang="en-US" smtClean="0">
                <a:solidFill>
                  <a:prstClr val="black">
                    <a:tint val="75000"/>
                  </a:prstClr>
                </a:solidFill>
              </a:rPr>
              <a:t>2017/10/26</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A97AAB80-CD04-48BD-B656-816961AB9BCD}" type="slidenum">
              <a:rPr lang="zh-CN" altLang="en-US" smtClean="0">
                <a:solidFill>
                  <a:prstClr val="black">
                    <a:tint val="75000"/>
                  </a:prstClr>
                </a:solidFill>
              </a:rPr>
              <a:t>‹#›</a:t>
            </a:fld>
            <a:endParaRPr lang="zh-CN" altLang="en-US">
              <a:solidFill>
                <a:prstClr val="black">
                  <a:tint val="75000"/>
                </a:prstClr>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theme" Target="../theme/theme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9.xml"/><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theme" Target="../theme/theme3.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A7971714-2CA7-4448-B90D-571EC6690D0A}" type="datetimeFigureOut">
              <a:rPr lang="zh-CN" altLang="en-US" smtClean="0">
                <a:solidFill>
                  <a:prstClr val="black">
                    <a:tint val="75000"/>
                  </a:prstClr>
                </a:solidFill>
              </a:rPr>
              <a:t>2017/10/26</a:t>
            </a:fld>
            <a:endParaRPr lang="zh-CN" altLang="en-US">
              <a:solidFill>
                <a:prstClr val="black">
                  <a:tint val="75000"/>
                </a:prstClr>
              </a:solidFill>
            </a:endParaRPr>
          </a:p>
        </p:txBody>
      </p:sp>
      <p:sp>
        <p:nvSpPr>
          <p:cNvPr id="5" name="页脚占位符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灯片编号占位符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97AAB80-CD04-48BD-B656-816961AB9BCD}" type="slidenum">
              <a:rPr lang="zh-CN" altLang="en-US" smtClean="0">
                <a:solidFill>
                  <a:prstClr val="black">
                    <a:tint val="75000"/>
                  </a:prstClr>
                </a:solidFill>
              </a:rPr>
              <a:t>‹#›</a:t>
            </a:fld>
            <a:endParaRPr lang="zh-CN" alt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82F288E0-7875-42C4-84C8-98DBBD3BF4D2}" type="datetimeFigureOut">
              <a:rPr lang="zh-CN" altLang="en-US" smtClean="0"/>
              <a:t>2017/10/26</a:t>
            </a:fld>
            <a:endParaRPr lang="zh-CN" altLang="en-US"/>
          </a:p>
        </p:txBody>
      </p:sp>
      <p:sp>
        <p:nvSpPr>
          <p:cNvPr id="5" name="页脚占位符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7D9BB5D0-35E4-459D-AEF3-FE4D7C45CC19}"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0815"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0815"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0815"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0815"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0815"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0815"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0815"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0815"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0815"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A7971714-2CA7-4448-B90D-571EC6690D0A}" type="datetimeFigureOut">
              <a:rPr lang="zh-CN" altLang="en-US" smtClean="0">
                <a:solidFill>
                  <a:prstClr val="black">
                    <a:tint val="75000"/>
                  </a:prstClr>
                </a:solidFill>
              </a:rPr>
              <a:pPr/>
              <a:t>2017/10/26</a:t>
            </a:fld>
            <a:endParaRPr lang="zh-CN" altLang="en-US">
              <a:solidFill>
                <a:prstClr val="black">
                  <a:tint val="75000"/>
                </a:prstClr>
              </a:solidFill>
            </a:endParaRPr>
          </a:p>
        </p:txBody>
      </p:sp>
      <p:sp>
        <p:nvSpPr>
          <p:cNvPr id="5" name="页脚占位符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灯片编号占位符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97AAB80-CD04-48BD-B656-816961AB9BCD}"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687202180"/>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notesSlide" Target="../notesSlides/notesSlide13.xml"/><Relationship Id="rId7" Type="http://schemas.openxmlformats.org/officeDocument/2006/relationships/image" Target="../media/image12.pn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11.emf"/><Relationship Id="rId5" Type="http://schemas.openxmlformats.org/officeDocument/2006/relationships/package" Target="../embeddings/Microsoft_Visio___11111.vsdx"/><Relationship Id="rId4" Type="http://schemas.openxmlformats.org/officeDocument/2006/relationships/oleObject" Target="../embeddings/oleObject1.bin"/></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3.xml"/></Relationships>
</file>

<file path=ppt/slides/_rels/slide1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图片 2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021" y="1504656"/>
            <a:ext cx="9144000" cy="1914994"/>
          </a:xfrm>
          <a:prstGeom prst="rect">
            <a:avLst/>
          </a:prstGeom>
        </p:spPr>
      </p:pic>
      <p:sp>
        <p:nvSpPr>
          <p:cNvPr id="28" name="文本框 22"/>
          <p:cNvSpPr txBox="1">
            <a:spLocks noChangeArrowheads="1"/>
          </p:cNvSpPr>
          <p:nvPr/>
        </p:nvSpPr>
        <p:spPr bwMode="auto">
          <a:xfrm>
            <a:off x="619524" y="1923544"/>
            <a:ext cx="8048968"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3200" b="1" spc="100" dirty="0">
                <a:solidFill>
                  <a:schemeClr val="bg1"/>
                </a:solidFill>
                <a:latin typeface="Arial" panose="020B0604020202020204" pitchFamily="34" charset="0"/>
                <a:ea typeface="微软雅黑" panose="020B0503020204020204" pitchFamily="34" charset="-122"/>
                <a:sym typeface="+mn-ea"/>
              </a:rPr>
              <a:t>广东省第三方教育资源接入</a:t>
            </a:r>
            <a:r>
              <a:rPr lang="zh-CN" altLang="en-US" sz="3200" b="1" spc="100" dirty="0" smtClean="0">
                <a:solidFill>
                  <a:schemeClr val="bg1"/>
                </a:solidFill>
                <a:latin typeface="Arial" panose="020B0604020202020204" pitchFamily="34" charset="0"/>
                <a:ea typeface="微软雅黑" panose="020B0503020204020204" pitchFamily="34" charset="-122"/>
                <a:sym typeface="+mn-ea"/>
              </a:rPr>
              <a:t>、</a:t>
            </a:r>
            <a:endParaRPr lang="en-US" altLang="zh-CN" sz="3200" b="1" spc="100" dirty="0" smtClean="0">
              <a:solidFill>
                <a:schemeClr val="bg1"/>
              </a:solidFill>
              <a:latin typeface="Arial" panose="020B0604020202020204" pitchFamily="34" charset="0"/>
              <a:ea typeface="微软雅黑" panose="020B0503020204020204" pitchFamily="34" charset="-122"/>
              <a:sym typeface="+mn-ea"/>
            </a:endParaRPr>
          </a:p>
          <a:p>
            <a:r>
              <a:rPr lang="zh-CN" altLang="en-US" sz="3200" b="1" spc="100" dirty="0" smtClean="0">
                <a:solidFill>
                  <a:schemeClr val="bg1"/>
                </a:solidFill>
                <a:latin typeface="Arial" panose="020B0604020202020204" pitchFamily="34" charset="0"/>
                <a:ea typeface="微软雅黑" panose="020B0503020204020204" pitchFamily="34" charset="-122"/>
                <a:sym typeface="+mn-ea"/>
              </a:rPr>
              <a:t>运营</a:t>
            </a:r>
            <a:r>
              <a:rPr lang="zh-CN" altLang="en-US" sz="3200" b="1" spc="100" dirty="0">
                <a:solidFill>
                  <a:schemeClr val="bg1"/>
                </a:solidFill>
                <a:latin typeface="Arial" panose="020B0604020202020204" pitchFamily="34" charset="0"/>
                <a:ea typeface="微软雅黑" panose="020B0503020204020204" pitchFamily="34" charset="-122"/>
                <a:sym typeface="+mn-ea"/>
              </a:rPr>
              <a:t>服务管理办法</a:t>
            </a:r>
            <a:endParaRPr lang="zh-CN" altLang="en-US" sz="3200" b="1" spc="100" dirty="0" smtClean="0">
              <a:solidFill>
                <a:schemeClr val="bg1"/>
              </a:solidFill>
              <a:latin typeface="Arial" panose="020B0604020202020204" pitchFamily="34" charset="0"/>
              <a:ea typeface="微软雅黑" panose="020B0503020204020204" pitchFamily="34" charset="-122"/>
              <a:sym typeface="+mn-ea"/>
            </a:endParaRPr>
          </a:p>
        </p:txBody>
      </p:sp>
      <p:grpSp>
        <p:nvGrpSpPr>
          <p:cNvPr id="30" name="组合 29"/>
          <p:cNvGrpSpPr/>
          <p:nvPr/>
        </p:nvGrpSpPr>
        <p:grpSpPr>
          <a:xfrm>
            <a:off x="3131840" y="4193203"/>
            <a:ext cx="3024336" cy="390670"/>
            <a:chOff x="3174446" y="4197304"/>
            <a:chExt cx="3024336" cy="390670"/>
          </a:xfrm>
        </p:grpSpPr>
        <p:cxnSp>
          <p:nvCxnSpPr>
            <p:cNvPr id="31" name="直接连接符 30"/>
            <p:cNvCxnSpPr/>
            <p:nvPr/>
          </p:nvCxnSpPr>
          <p:spPr>
            <a:xfrm>
              <a:off x="3590177" y="4389210"/>
              <a:ext cx="576064" cy="0"/>
            </a:xfrm>
            <a:prstGeom prst="line">
              <a:avLst/>
            </a:prstGeom>
            <a:ln>
              <a:solidFill>
                <a:srgbClr val="403C4A"/>
              </a:solidFill>
            </a:ln>
          </p:spPr>
          <p:style>
            <a:lnRef idx="1">
              <a:schemeClr val="accent1"/>
            </a:lnRef>
            <a:fillRef idx="0">
              <a:schemeClr val="accent1"/>
            </a:fillRef>
            <a:effectRef idx="0">
              <a:schemeClr val="accent1"/>
            </a:effectRef>
            <a:fontRef idx="minor">
              <a:schemeClr val="tx1"/>
            </a:fontRef>
          </p:style>
        </p:cxnSp>
        <p:cxnSp>
          <p:nvCxnSpPr>
            <p:cNvPr id="32" name="直接连接符 31"/>
            <p:cNvCxnSpPr/>
            <p:nvPr/>
          </p:nvCxnSpPr>
          <p:spPr>
            <a:xfrm>
              <a:off x="5242931" y="4389210"/>
              <a:ext cx="576064" cy="0"/>
            </a:xfrm>
            <a:prstGeom prst="line">
              <a:avLst/>
            </a:prstGeom>
            <a:ln>
              <a:solidFill>
                <a:srgbClr val="403C4A"/>
              </a:solidFill>
            </a:ln>
          </p:spPr>
          <p:style>
            <a:lnRef idx="1">
              <a:schemeClr val="accent1"/>
            </a:lnRef>
            <a:fillRef idx="0">
              <a:schemeClr val="accent1"/>
            </a:fillRef>
            <a:effectRef idx="0">
              <a:schemeClr val="accent1"/>
            </a:effectRef>
            <a:fontRef idx="minor">
              <a:schemeClr val="tx1"/>
            </a:fontRef>
          </p:style>
        </p:cxnSp>
        <p:sp>
          <p:nvSpPr>
            <p:cNvPr id="33" name="椭圆 32"/>
            <p:cNvSpPr/>
            <p:nvPr/>
          </p:nvSpPr>
          <p:spPr>
            <a:xfrm flipV="1">
              <a:off x="4166241" y="4369780"/>
              <a:ext cx="45719" cy="45719"/>
            </a:xfrm>
            <a:prstGeom prst="ellipse">
              <a:avLst/>
            </a:prstGeom>
            <a:solidFill>
              <a:srgbClr val="403C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  </a:t>
              </a:r>
              <a:endParaRPr lang="zh-CN" altLang="en-US" dirty="0"/>
            </a:p>
          </p:txBody>
        </p:sp>
        <p:sp>
          <p:nvSpPr>
            <p:cNvPr id="34" name="椭圆 33"/>
            <p:cNvSpPr/>
            <p:nvPr/>
          </p:nvSpPr>
          <p:spPr>
            <a:xfrm flipV="1">
              <a:off x="5197212" y="4369780"/>
              <a:ext cx="45719" cy="45719"/>
            </a:xfrm>
            <a:prstGeom prst="ellipse">
              <a:avLst/>
            </a:prstGeom>
            <a:solidFill>
              <a:srgbClr val="403C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  </a:t>
              </a:r>
              <a:endParaRPr lang="zh-CN" altLang="en-US" dirty="0"/>
            </a:p>
          </p:txBody>
        </p:sp>
        <p:sp>
          <p:nvSpPr>
            <p:cNvPr id="35" name="标题 1"/>
            <p:cNvSpPr txBox="1"/>
            <p:nvPr/>
          </p:nvSpPr>
          <p:spPr>
            <a:xfrm>
              <a:off x="3174446" y="4197304"/>
              <a:ext cx="3024336" cy="39067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zh-CN" sz="1200" dirty="0" smtClean="0">
                  <a:solidFill>
                    <a:srgbClr val="403C4A"/>
                  </a:solidFill>
                  <a:latin typeface="微软雅黑" panose="020B0503020204020204" pitchFamily="34" charset="-122"/>
                  <a:ea typeface="微软雅黑" panose="020B0503020204020204" pitchFamily="34" charset="-122"/>
                </a:rPr>
                <a:t>2017.10</a:t>
              </a:r>
              <a:r>
                <a:rPr lang="en-US" altLang="zh-CN" sz="1200" dirty="0">
                  <a:solidFill>
                    <a:srgbClr val="403C4A"/>
                  </a:solidFill>
                  <a:latin typeface="微软雅黑" panose="020B0503020204020204" pitchFamily="34" charset="-122"/>
                  <a:ea typeface="微软雅黑" panose="020B0503020204020204" pitchFamily="34" charset="-122"/>
                </a:rPr>
                <a:t> </a:t>
              </a:r>
              <a:r>
                <a:rPr lang="zh-CN" altLang="en-US" sz="1200" dirty="0">
                  <a:solidFill>
                    <a:srgbClr val="403C4A"/>
                  </a:solidFill>
                  <a:latin typeface="微软雅黑" panose="020B0503020204020204" pitchFamily="34" charset="-122"/>
                  <a:ea typeface="微软雅黑" panose="020B0503020204020204" pitchFamily="34" charset="-122"/>
                </a:rPr>
                <a:t>广东</a:t>
              </a:r>
              <a:endParaRPr lang="zh-CN" altLang="en-US" sz="1200" dirty="0" smtClean="0">
                <a:solidFill>
                  <a:srgbClr val="403C4A"/>
                </a:solidFill>
                <a:latin typeface="微软雅黑" panose="020B0503020204020204" pitchFamily="34" charset="-122"/>
                <a:ea typeface="微软雅黑" panose="020B0503020204020204" pitchFamily="34" charset="-122"/>
              </a:endParaRPr>
            </a:p>
          </p:txBody>
        </p:sp>
      </p:grpSp>
      <p:pic>
        <p:nvPicPr>
          <p:cNvPr id="1025" name="Picture 1" descr="C:\Users\GJ\AppData\Roaming\Tencent\Users\694423212\QQ\WinTemp\RichOle\XUSGKZICU0)9HGV9A3MHP12.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89144" y="0"/>
            <a:ext cx="3390900" cy="6096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Line 3"/>
          <p:cNvSpPr/>
          <p:nvPr/>
        </p:nvSpPr>
        <p:spPr>
          <a:xfrm>
            <a:off x="0" y="483235"/>
            <a:ext cx="9144000" cy="0"/>
          </a:xfrm>
          <a:prstGeom prst="line">
            <a:avLst/>
          </a:prstGeom>
          <a:ln w="9525" cap="flat" cmpd="sng">
            <a:solidFill>
              <a:srgbClr val="C0C0C0">
                <a:alpha val="21960"/>
              </a:srgbClr>
            </a:solidFill>
            <a:prstDash val="sysDash"/>
            <a:headEnd type="none" w="med" len="med"/>
            <a:tailEnd type="none" w="med" len="med"/>
          </a:ln>
        </p:spPr>
      </p:sp>
      <p:sp>
        <p:nvSpPr>
          <p:cNvPr id="11" name="矩形 10"/>
          <p:cNvSpPr/>
          <p:nvPr/>
        </p:nvSpPr>
        <p:spPr>
          <a:xfrm>
            <a:off x="0" y="267494"/>
            <a:ext cx="288032" cy="216024"/>
          </a:xfrm>
          <a:prstGeom prst="rect">
            <a:avLst/>
          </a:prstGeom>
          <a:solidFill>
            <a:srgbClr val="0160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pic>
        <p:nvPicPr>
          <p:cNvPr id="5" name="图片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7544" y="639855"/>
            <a:ext cx="8136904" cy="4522452"/>
          </a:xfrm>
          <a:prstGeom prst="rect">
            <a:avLst/>
          </a:prstGeom>
        </p:spPr>
      </p:pic>
      <p:sp>
        <p:nvSpPr>
          <p:cNvPr id="6" name="圆角矩形 4"/>
          <p:cNvSpPr/>
          <p:nvPr/>
        </p:nvSpPr>
        <p:spPr>
          <a:xfrm>
            <a:off x="531146" y="104045"/>
            <a:ext cx="3032741" cy="387470"/>
          </a:xfrm>
          <a:prstGeom prst="rect">
            <a:avLst/>
          </a:prstGeom>
          <a:gradFill>
            <a:gsLst>
              <a:gs pos="0">
                <a:srgbClr val="6F92D2"/>
              </a:gs>
              <a:gs pos="100000">
                <a:srgbClr val="0758C0"/>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spcFirstLastPara="0" vertOverflow="overflow" horzOverflow="overflow" vert="horz" wrap="square" lIns="91440" tIns="45720" rIns="91440" bIns="45720" numCol="1" spcCol="0" rtlCol="0" fromWordArt="0" anchor="ctr" anchorCtr="0" forceAA="0" compatLnSpc="1">
            <a:noAutofit/>
          </a:bodyPr>
          <a:lstStyle/>
          <a:p>
            <a:pPr lvl="0" algn="ctr"/>
            <a:r>
              <a:rPr lang="zh-CN" altLang="en-US" b="1" dirty="0" smtClean="0">
                <a:latin typeface="微软雅黑" panose="020B0503020204020204" pitchFamily="34" charset="-122"/>
                <a:ea typeface="微软雅黑" panose="020B0503020204020204" pitchFamily="34" charset="-122"/>
                <a:sym typeface="+mn-ea"/>
              </a:rPr>
              <a:t>四、接入后的使用</a:t>
            </a:r>
            <a:endParaRPr lang="zh-CN" altLang="en-US" b="1" dirty="0">
              <a:latin typeface="微软雅黑" panose="020B0503020204020204" pitchFamily="34" charset="-122"/>
              <a:ea typeface="微软雅黑" panose="020B0503020204020204" pitchFamily="34" charset="-122"/>
              <a:sym typeface="+mn-ea"/>
            </a:endParaRPr>
          </a:p>
        </p:txBody>
      </p:sp>
    </p:spTree>
    <p:extLst>
      <p:ext uri="{BB962C8B-B14F-4D97-AF65-F5344CB8AC3E}">
        <p14:creationId xmlns:p14="http://schemas.microsoft.com/office/powerpoint/2010/main" val="221909453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Line 3"/>
          <p:cNvSpPr/>
          <p:nvPr/>
        </p:nvSpPr>
        <p:spPr>
          <a:xfrm>
            <a:off x="0" y="483235"/>
            <a:ext cx="9144000" cy="0"/>
          </a:xfrm>
          <a:prstGeom prst="line">
            <a:avLst/>
          </a:prstGeom>
          <a:ln w="9525" cap="flat" cmpd="sng">
            <a:solidFill>
              <a:srgbClr val="C0C0C0">
                <a:alpha val="21960"/>
              </a:srgbClr>
            </a:solidFill>
            <a:prstDash val="sysDash"/>
            <a:headEnd type="none" w="med" len="med"/>
            <a:tailEnd type="none" w="med" len="med"/>
          </a:ln>
        </p:spPr>
      </p:sp>
      <p:sp>
        <p:nvSpPr>
          <p:cNvPr id="11" name="矩形 10"/>
          <p:cNvSpPr/>
          <p:nvPr/>
        </p:nvSpPr>
        <p:spPr>
          <a:xfrm>
            <a:off x="0" y="267494"/>
            <a:ext cx="288032" cy="216024"/>
          </a:xfrm>
          <a:prstGeom prst="rect">
            <a:avLst/>
          </a:prstGeom>
          <a:solidFill>
            <a:srgbClr val="0160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pic>
        <p:nvPicPr>
          <p:cNvPr id="5" name="图片 4"/>
          <p:cNvPicPr>
            <a:picLocks noChangeAspect="1"/>
          </p:cNvPicPr>
          <p:nvPr/>
        </p:nvPicPr>
        <p:blipFill>
          <a:blip r:embed="rId3"/>
          <a:stretch>
            <a:fillRect/>
          </a:stretch>
        </p:blipFill>
        <p:spPr>
          <a:xfrm>
            <a:off x="437584" y="771550"/>
            <a:ext cx="7383195" cy="3672408"/>
          </a:xfrm>
          <a:prstGeom prst="rect">
            <a:avLst/>
          </a:prstGeom>
        </p:spPr>
      </p:pic>
      <p:sp>
        <p:nvSpPr>
          <p:cNvPr id="6" name="圆角矩形 4"/>
          <p:cNvSpPr/>
          <p:nvPr/>
        </p:nvSpPr>
        <p:spPr>
          <a:xfrm>
            <a:off x="531146" y="104045"/>
            <a:ext cx="3032741" cy="387470"/>
          </a:xfrm>
          <a:prstGeom prst="rect">
            <a:avLst/>
          </a:prstGeom>
          <a:gradFill>
            <a:gsLst>
              <a:gs pos="0">
                <a:srgbClr val="6F92D2"/>
              </a:gs>
              <a:gs pos="100000">
                <a:srgbClr val="0758C0"/>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spcFirstLastPara="0" vertOverflow="overflow" horzOverflow="overflow" vert="horz" wrap="square" lIns="91440" tIns="45720" rIns="91440" bIns="45720" numCol="1" spcCol="0" rtlCol="0" fromWordArt="0" anchor="ctr" anchorCtr="0" forceAA="0" compatLnSpc="1">
            <a:noAutofit/>
          </a:bodyPr>
          <a:lstStyle/>
          <a:p>
            <a:pPr lvl="0" algn="ctr"/>
            <a:r>
              <a:rPr lang="zh-CN" altLang="en-US" b="1" dirty="0" smtClean="0">
                <a:latin typeface="微软雅黑" panose="020B0503020204020204" pitchFamily="34" charset="-122"/>
                <a:ea typeface="微软雅黑" panose="020B0503020204020204" pitchFamily="34" charset="-122"/>
                <a:sym typeface="+mn-ea"/>
              </a:rPr>
              <a:t>四、接入后的使用</a:t>
            </a:r>
            <a:endParaRPr lang="zh-CN" altLang="en-US" b="1" dirty="0">
              <a:latin typeface="微软雅黑" panose="020B0503020204020204" pitchFamily="34" charset="-122"/>
              <a:ea typeface="微软雅黑" panose="020B0503020204020204" pitchFamily="34" charset="-122"/>
              <a:sym typeface="+mn-ea"/>
            </a:endParaRPr>
          </a:p>
        </p:txBody>
      </p:sp>
    </p:spTree>
    <p:extLst>
      <p:ext uri="{BB962C8B-B14F-4D97-AF65-F5344CB8AC3E}">
        <p14:creationId xmlns:p14="http://schemas.microsoft.com/office/powerpoint/2010/main" val="221909453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Line 3"/>
          <p:cNvSpPr/>
          <p:nvPr/>
        </p:nvSpPr>
        <p:spPr>
          <a:xfrm>
            <a:off x="0" y="483235"/>
            <a:ext cx="9144000" cy="0"/>
          </a:xfrm>
          <a:prstGeom prst="line">
            <a:avLst/>
          </a:prstGeom>
          <a:ln w="9525" cap="flat" cmpd="sng">
            <a:solidFill>
              <a:srgbClr val="C0C0C0">
                <a:alpha val="21960"/>
              </a:srgbClr>
            </a:solidFill>
            <a:prstDash val="sysDash"/>
            <a:headEnd type="none" w="med" len="med"/>
            <a:tailEnd type="none" w="med" len="med"/>
          </a:ln>
        </p:spPr>
      </p:sp>
      <p:sp>
        <p:nvSpPr>
          <p:cNvPr id="11" name="矩形 10"/>
          <p:cNvSpPr/>
          <p:nvPr/>
        </p:nvSpPr>
        <p:spPr>
          <a:xfrm>
            <a:off x="0" y="267494"/>
            <a:ext cx="288032" cy="216024"/>
          </a:xfrm>
          <a:prstGeom prst="rect">
            <a:avLst/>
          </a:prstGeom>
          <a:solidFill>
            <a:srgbClr val="0160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12" name="组合 11"/>
          <p:cNvGrpSpPr/>
          <p:nvPr/>
        </p:nvGrpSpPr>
        <p:grpSpPr>
          <a:xfrm>
            <a:off x="474655" y="32559"/>
            <a:ext cx="2340535" cy="450676"/>
            <a:chOff x="3623131" y="2763594"/>
            <a:chExt cx="1729087" cy="703059"/>
          </a:xfrm>
        </p:grpSpPr>
        <p:sp>
          <p:nvSpPr>
            <p:cNvPr id="13" name="圆角矩形 12"/>
            <p:cNvSpPr/>
            <p:nvPr/>
          </p:nvSpPr>
          <p:spPr>
            <a:xfrm>
              <a:off x="3623131" y="2763594"/>
              <a:ext cx="1729087" cy="703059"/>
            </a:xfrm>
            <a:prstGeom prst="roundRect">
              <a:avLst>
                <a:gd name="adj" fmla="val 10000"/>
              </a:avLst>
            </a:prstGeom>
            <a:gradFill>
              <a:gsLst>
                <a:gs pos="0">
                  <a:srgbClr val="6F92D2"/>
                </a:gs>
                <a:gs pos="100000">
                  <a:srgbClr val="0758C0"/>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圆角矩形 4"/>
            <p:cNvSpPr/>
            <p:nvPr/>
          </p:nvSpPr>
          <p:spPr>
            <a:xfrm>
              <a:off x="3643723" y="2784186"/>
              <a:ext cx="1687903" cy="661875"/>
            </a:xfrm>
            <a:prstGeom prst="rect">
              <a:avLst/>
            </a:prstGeom>
            <a:gradFill>
              <a:gsLst>
                <a:gs pos="0">
                  <a:srgbClr val="6F92D2"/>
                </a:gs>
                <a:gs pos="100000">
                  <a:srgbClr val="0758C0"/>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spcFirstLastPara="0" vertOverflow="overflow" horzOverflow="overflow" vert="horz" wrap="square" lIns="91440" tIns="45720" rIns="91440" bIns="45720" numCol="1" spcCol="0" rtlCol="0" fromWordArt="0" anchor="ctr" anchorCtr="0" forceAA="0" compatLnSpc="1">
              <a:noAutofit/>
            </a:bodyPr>
            <a:lstStyle/>
            <a:p>
              <a:pPr lvl="0" algn="ctr"/>
              <a:r>
                <a:rPr lang="zh-CN" altLang="en-US" b="1" dirty="0" smtClean="0">
                  <a:latin typeface="微软雅黑" panose="020B0503020204020204" pitchFamily="34" charset="-122"/>
                  <a:ea typeface="微软雅黑" panose="020B0503020204020204" pitchFamily="34" charset="-122"/>
                  <a:sym typeface="+mn-ea"/>
                </a:rPr>
                <a:t>五、日常运维管理</a:t>
              </a:r>
              <a:endParaRPr lang="zh-CN" altLang="en-US" b="1" dirty="0">
                <a:latin typeface="微软雅黑" panose="020B0503020204020204" pitchFamily="34" charset="-122"/>
                <a:ea typeface="微软雅黑" panose="020B0503020204020204" pitchFamily="34" charset="-122"/>
                <a:sym typeface="+mn-ea"/>
              </a:endParaRPr>
            </a:p>
          </p:txBody>
        </p:sp>
      </p:grpSp>
      <p:pic>
        <p:nvPicPr>
          <p:cNvPr id="1025" name="Picture 1" descr="C:\Users\GJ\AppData\Roaming\Tencent\Users\694423212\QQ\WinTemp\RichOle\5D4`S5V(9M]8)SQZ8ENGX1F.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654" y="1481930"/>
            <a:ext cx="561975" cy="70485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C:\Users\GJ\AppData\Roaming\Tencent\Users\694423212\QQ\WinTemp\RichOle\9HO9C9OZXJ_CKX`(%KD_(AW.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36629" y="1481930"/>
            <a:ext cx="561975" cy="70485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GJ\AppData\Roaming\Tencent\Users\694423212\QQ\WinTemp\RichOle\LBREY@}4VW(]25O]1)LF1KQ.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8281" y="2914081"/>
            <a:ext cx="1114425" cy="704850"/>
          </a:xfrm>
          <a:prstGeom prst="rect">
            <a:avLst/>
          </a:prstGeom>
          <a:noFill/>
          <a:extLst>
            <a:ext uri="{909E8E84-426E-40DD-AFC4-6F175D3DCCD1}">
              <a14:hiddenFill xmlns:a14="http://schemas.microsoft.com/office/drawing/2010/main">
                <a:solidFill>
                  <a:srgbClr val="FFFFFF"/>
                </a:solidFill>
              </a14:hiddenFill>
            </a:ext>
          </a:extLst>
        </p:spPr>
      </p:pic>
      <p:sp>
        <p:nvSpPr>
          <p:cNvPr id="3" name="圆角矩形 2"/>
          <p:cNvSpPr/>
          <p:nvPr/>
        </p:nvSpPr>
        <p:spPr>
          <a:xfrm>
            <a:off x="2339752" y="1707654"/>
            <a:ext cx="792088" cy="47912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latin typeface="黑体" panose="02010609060101010101" pitchFamily="49" charset="-122"/>
                <a:ea typeface="黑体" panose="02010609060101010101" pitchFamily="49" charset="-122"/>
                <a:cs typeface="Arial Unicode MS" panose="020B0604020202020204" pitchFamily="34" charset="-122"/>
              </a:rPr>
              <a:t>省馆</a:t>
            </a:r>
          </a:p>
        </p:txBody>
      </p:sp>
      <p:sp>
        <p:nvSpPr>
          <p:cNvPr id="15" name="圆角矩形 14"/>
          <p:cNvSpPr/>
          <p:nvPr/>
        </p:nvSpPr>
        <p:spPr>
          <a:xfrm>
            <a:off x="2339752" y="3104275"/>
            <a:ext cx="792088" cy="479126"/>
          </a:xfrm>
          <a:prstGeom prst="round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zh-CN" altLang="en-US" sz="1600" dirty="0">
                <a:latin typeface="黑体" panose="02010609060101010101" pitchFamily="49" charset="-122"/>
                <a:ea typeface="黑体" panose="02010609060101010101" pitchFamily="49" charset="-122"/>
                <a:cs typeface="Arial Unicode MS" panose="020B0604020202020204" pitchFamily="34" charset="-122"/>
              </a:rPr>
              <a:t>服务商</a:t>
            </a:r>
          </a:p>
        </p:txBody>
      </p:sp>
      <p:sp>
        <p:nvSpPr>
          <p:cNvPr id="4" name="右箭头 3"/>
          <p:cNvSpPr/>
          <p:nvPr/>
        </p:nvSpPr>
        <p:spPr>
          <a:xfrm>
            <a:off x="1763688" y="1834355"/>
            <a:ext cx="360040" cy="23333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右箭头 16"/>
          <p:cNvSpPr/>
          <p:nvPr/>
        </p:nvSpPr>
        <p:spPr>
          <a:xfrm>
            <a:off x="1763688" y="3202507"/>
            <a:ext cx="360040" cy="233339"/>
          </a:xfrm>
          <a:prstGeom prst="rightArrow">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等腰三角形 4"/>
          <p:cNvSpPr/>
          <p:nvPr/>
        </p:nvSpPr>
        <p:spPr>
          <a:xfrm>
            <a:off x="1781690" y="3583400"/>
            <a:ext cx="324036" cy="356502"/>
          </a:xfrm>
          <a:prstGeom prst="triangl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zh-CN" altLang="en-US" sz="1600" dirty="0">
              <a:solidFill>
                <a:schemeClr val="bg1"/>
              </a:solidFill>
              <a:latin typeface="黑体" panose="02010609060101010101" pitchFamily="49" charset="-122"/>
              <a:ea typeface="黑体" panose="02010609060101010101" pitchFamily="49" charset="-122"/>
            </a:endParaRPr>
          </a:p>
        </p:txBody>
      </p:sp>
      <p:sp>
        <p:nvSpPr>
          <p:cNvPr id="6" name="虚尾箭头 5"/>
          <p:cNvSpPr/>
          <p:nvPr/>
        </p:nvSpPr>
        <p:spPr>
          <a:xfrm>
            <a:off x="3491880" y="2229908"/>
            <a:ext cx="720080" cy="894438"/>
          </a:xfrm>
          <a:prstGeom prst="stripedRightArrow">
            <a:avLst/>
          </a:prstGeom>
          <a:gradFill>
            <a:gsLst>
              <a:gs pos="0">
                <a:schemeClr val="accent1"/>
              </a:gs>
              <a:gs pos="50000">
                <a:schemeClr val="bg1"/>
              </a:gs>
              <a:gs pos="100000">
                <a:schemeClr val="accent3"/>
              </a:gs>
            </a:gsLst>
            <a:lin ang="5400000" scaled="0"/>
          </a:gradFill>
          <a:ln>
            <a:gradFill>
              <a:gsLst>
                <a:gs pos="0">
                  <a:schemeClr val="accent1"/>
                </a:gs>
                <a:gs pos="50000">
                  <a:schemeClr val="bg1"/>
                </a:gs>
                <a:gs pos="100000">
                  <a:schemeClr val="accent3"/>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4537684" y="1563638"/>
            <a:ext cx="1114436" cy="36004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zh-CN" altLang="en-US" dirty="0" smtClean="0">
                <a:latin typeface="黑体" panose="02010609060101010101" pitchFamily="49" charset="-122"/>
                <a:ea typeface="黑体" panose="02010609060101010101" pitchFamily="49" charset="-122"/>
              </a:rPr>
              <a:t>平台运维</a:t>
            </a:r>
            <a:endParaRPr lang="zh-CN" altLang="en-US" dirty="0">
              <a:latin typeface="黑体" panose="02010609060101010101" pitchFamily="49" charset="-122"/>
              <a:ea typeface="黑体" panose="02010609060101010101" pitchFamily="49" charset="-122"/>
            </a:endParaRPr>
          </a:p>
        </p:txBody>
      </p:sp>
      <p:cxnSp>
        <p:nvCxnSpPr>
          <p:cNvPr id="10" name="直接连接符 9"/>
          <p:cNvCxnSpPr/>
          <p:nvPr/>
        </p:nvCxnSpPr>
        <p:spPr>
          <a:xfrm>
            <a:off x="5868144" y="2067694"/>
            <a:ext cx="2808312" cy="0"/>
          </a:xfrm>
          <a:prstGeom prst="line">
            <a:avLst/>
          </a:prstGeom>
        </p:spPr>
        <p:style>
          <a:lnRef idx="1">
            <a:schemeClr val="accent1"/>
          </a:lnRef>
          <a:fillRef idx="0">
            <a:schemeClr val="accent1"/>
          </a:fillRef>
          <a:effectRef idx="0">
            <a:schemeClr val="accent1"/>
          </a:effectRef>
          <a:fontRef idx="minor">
            <a:schemeClr val="tx1"/>
          </a:fontRef>
        </p:style>
      </p:cxnSp>
      <p:sp>
        <p:nvSpPr>
          <p:cNvPr id="24" name="矩形 23"/>
          <p:cNvSpPr/>
          <p:nvPr/>
        </p:nvSpPr>
        <p:spPr>
          <a:xfrm>
            <a:off x="4537684" y="2283718"/>
            <a:ext cx="1114436" cy="36004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zh-CN" altLang="en-US" dirty="0" smtClean="0">
                <a:latin typeface="黑体" panose="02010609060101010101" pitchFamily="49" charset="-122"/>
                <a:ea typeface="黑体" panose="02010609060101010101" pitchFamily="49" charset="-122"/>
              </a:rPr>
              <a:t>内容维护</a:t>
            </a:r>
            <a:endParaRPr lang="zh-CN" altLang="en-US" dirty="0">
              <a:latin typeface="黑体" panose="02010609060101010101" pitchFamily="49" charset="-122"/>
              <a:ea typeface="黑体" panose="02010609060101010101" pitchFamily="49" charset="-122"/>
            </a:endParaRPr>
          </a:p>
        </p:txBody>
      </p:sp>
      <p:cxnSp>
        <p:nvCxnSpPr>
          <p:cNvPr id="18" name="直接连接符 17"/>
          <p:cNvCxnSpPr/>
          <p:nvPr/>
        </p:nvCxnSpPr>
        <p:spPr>
          <a:xfrm>
            <a:off x="4355976" y="622270"/>
            <a:ext cx="0" cy="4176464"/>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sp>
        <p:nvSpPr>
          <p:cNvPr id="27" name="矩形 26"/>
          <p:cNvSpPr/>
          <p:nvPr/>
        </p:nvSpPr>
        <p:spPr>
          <a:xfrm>
            <a:off x="4537684" y="3003798"/>
            <a:ext cx="1114436" cy="36004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zh-CN" altLang="en-US" dirty="0" smtClean="0">
                <a:latin typeface="黑体" panose="02010609060101010101" pitchFamily="49" charset="-122"/>
                <a:ea typeface="黑体" panose="02010609060101010101" pitchFamily="49" charset="-122"/>
              </a:rPr>
              <a:t>安全管理</a:t>
            </a:r>
            <a:endParaRPr lang="zh-CN" altLang="en-US" dirty="0">
              <a:latin typeface="黑体" panose="02010609060101010101" pitchFamily="49" charset="-122"/>
              <a:ea typeface="黑体" panose="02010609060101010101" pitchFamily="49" charset="-122"/>
            </a:endParaRPr>
          </a:p>
        </p:txBody>
      </p:sp>
      <p:sp>
        <p:nvSpPr>
          <p:cNvPr id="28" name="矩形 27"/>
          <p:cNvSpPr/>
          <p:nvPr/>
        </p:nvSpPr>
        <p:spPr>
          <a:xfrm>
            <a:off x="4537684" y="3723878"/>
            <a:ext cx="1114436" cy="36004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zh-CN" altLang="en-US" dirty="0">
                <a:latin typeface="黑体" panose="02010609060101010101" pitchFamily="49" charset="-122"/>
                <a:ea typeface="黑体" panose="02010609060101010101" pitchFamily="49" charset="-122"/>
              </a:rPr>
              <a:t>客户服务</a:t>
            </a:r>
          </a:p>
        </p:txBody>
      </p:sp>
      <p:cxnSp>
        <p:nvCxnSpPr>
          <p:cNvPr id="29" name="直接连接符 28"/>
          <p:cNvCxnSpPr/>
          <p:nvPr/>
        </p:nvCxnSpPr>
        <p:spPr>
          <a:xfrm>
            <a:off x="5868144" y="2787774"/>
            <a:ext cx="280831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直接连接符 29"/>
          <p:cNvCxnSpPr/>
          <p:nvPr/>
        </p:nvCxnSpPr>
        <p:spPr>
          <a:xfrm>
            <a:off x="5868144" y="3507854"/>
            <a:ext cx="280831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直接连接符 30"/>
          <p:cNvCxnSpPr/>
          <p:nvPr/>
        </p:nvCxnSpPr>
        <p:spPr>
          <a:xfrm>
            <a:off x="5868144" y="4227934"/>
            <a:ext cx="2808312" cy="0"/>
          </a:xfrm>
          <a:prstGeom prst="line">
            <a:avLst/>
          </a:prstGeom>
        </p:spPr>
        <p:style>
          <a:lnRef idx="1">
            <a:schemeClr val="accent1"/>
          </a:lnRef>
          <a:fillRef idx="0">
            <a:schemeClr val="accent1"/>
          </a:fillRef>
          <a:effectRef idx="0">
            <a:schemeClr val="accent1"/>
          </a:effectRef>
          <a:fontRef idx="minor">
            <a:schemeClr val="tx1"/>
          </a:fontRef>
        </p:style>
      </p:cxnSp>
      <p:sp>
        <p:nvSpPr>
          <p:cNvPr id="19" name="矩形 18"/>
          <p:cNvSpPr/>
          <p:nvPr/>
        </p:nvSpPr>
        <p:spPr>
          <a:xfrm>
            <a:off x="5868144" y="1491630"/>
            <a:ext cx="3003025" cy="523220"/>
          </a:xfrm>
          <a:prstGeom prst="rect">
            <a:avLst/>
          </a:prstGeom>
        </p:spPr>
        <p:txBody>
          <a:bodyPr wrap="square">
            <a:spAutoFit/>
          </a:bodyPr>
          <a:lstStyle/>
          <a:p>
            <a:r>
              <a:rPr lang="zh-CN" altLang="en-US" sz="1400" dirty="0" smtClean="0">
                <a:latin typeface="黑体" panose="02010609060101010101" pitchFamily="49" charset="-122"/>
                <a:ea typeface="黑体" panose="02010609060101010101" pitchFamily="49" charset="-122"/>
              </a:rPr>
              <a:t>基础</a:t>
            </a:r>
            <a:r>
              <a:rPr lang="zh-CN" altLang="en-US" sz="1400" dirty="0">
                <a:latin typeface="黑体" panose="02010609060101010101" pitchFamily="49" charset="-122"/>
                <a:ea typeface="黑体" panose="02010609060101010101" pitchFamily="49" charset="-122"/>
              </a:rPr>
              <a:t>设施与网络维护</a:t>
            </a:r>
            <a:r>
              <a:rPr lang="zh-CN" altLang="en-US" sz="1400" dirty="0" smtClean="0">
                <a:latin typeface="黑体" panose="02010609060101010101" pitchFamily="49" charset="-122"/>
                <a:ea typeface="黑体" panose="02010609060101010101" pitchFamily="49" charset="-122"/>
              </a:rPr>
              <a:t>，平台</a:t>
            </a:r>
            <a:r>
              <a:rPr lang="zh-CN" altLang="en-US" sz="1400" dirty="0">
                <a:latin typeface="黑体" panose="02010609060101010101" pitchFamily="49" charset="-122"/>
                <a:ea typeface="黑体" panose="02010609060101010101" pitchFamily="49" charset="-122"/>
              </a:rPr>
              <a:t>的技术</a:t>
            </a:r>
            <a:r>
              <a:rPr lang="zh-CN" altLang="en-US" sz="1400" dirty="0" smtClean="0">
                <a:latin typeface="黑体" panose="02010609060101010101" pitchFamily="49" charset="-122"/>
                <a:ea typeface="黑体" panose="02010609060101010101" pitchFamily="49" charset="-122"/>
              </a:rPr>
              <a:t>支持</a:t>
            </a:r>
            <a:endParaRPr lang="zh-CN" altLang="en-US" sz="1400" dirty="0">
              <a:latin typeface="黑体" panose="02010609060101010101" pitchFamily="49" charset="-122"/>
              <a:ea typeface="黑体" panose="02010609060101010101" pitchFamily="49" charset="-122"/>
            </a:endParaRPr>
          </a:p>
        </p:txBody>
      </p:sp>
      <p:sp>
        <p:nvSpPr>
          <p:cNvPr id="20" name="TextBox 19"/>
          <p:cNvSpPr txBox="1"/>
          <p:nvPr/>
        </p:nvSpPr>
        <p:spPr>
          <a:xfrm>
            <a:off x="4572000" y="622270"/>
            <a:ext cx="2700300" cy="369332"/>
          </a:xfrm>
          <a:prstGeom prst="rect">
            <a:avLst/>
          </a:prstGeom>
          <a:noFill/>
        </p:spPr>
        <p:txBody>
          <a:bodyPr wrap="square" rtlCol="0">
            <a:spAutoFit/>
          </a:bodyPr>
          <a:lstStyle/>
          <a:p>
            <a:r>
              <a:rPr lang="zh-CN" altLang="en-US" dirty="0">
                <a:solidFill>
                  <a:schemeClr val="tx2">
                    <a:lumMod val="60000"/>
                    <a:lumOff val="40000"/>
                  </a:schemeClr>
                </a:solidFill>
                <a:latin typeface="黑体" panose="02010609060101010101" pitchFamily="49" charset="-122"/>
                <a:ea typeface="黑体" panose="02010609060101010101" pitchFamily="49" charset="-122"/>
              </a:rPr>
              <a:t>运维</a:t>
            </a:r>
            <a:r>
              <a:rPr lang="zh-CN" altLang="en-US" dirty="0" smtClean="0">
                <a:solidFill>
                  <a:schemeClr val="tx2">
                    <a:lumMod val="60000"/>
                    <a:lumOff val="40000"/>
                  </a:schemeClr>
                </a:solidFill>
                <a:latin typeface="黑体" panose="02010609060101010101" pitchFamily="49" charset="-122"/>
                <a:ea typeface="黑体" panose="02010609060101010101" pitchFamily="49" charset="-122"/>
              </a:rPr>
              <a:t>管理职责</a:t>
            </a:r>
            <a:endParaRPr lang="zh-CN" altLang="en-US" dirty="0">
              <a:solidFill>
                <a:schemeClr val="tx2">
                  <a:lumMod val="60000"/>
                  <a:lumOff val="40000"/>
                </a:schemeClr>
              </a:solidFill>
              <a:latin typeface="黑体" panose="02010609060101010101" pitchFamily="49" charset="-122"/>
              <a:ea typeface="黑体" panose="02010609060101010101" pitchFamily="49" charset="-122"/>
            </a:endParaRPr>
          </a:p>
        </p:txBody>
      </p:sp>
      <p:sp>
        <p:nvSpPr>
          <p:cNvPr id="21" name="矩形 20"/>
          <p:cNvSpPr/>
          <p:nvPr/>
        </p:nvSpPr>
        <p:spPr>
          <a:xfrm>
            <a:off x="5868144" y="2206775"/>
            <a:ext cx="2808312" cy="523220"/>
          </a:xfrm>
          <a:prstGeom prst="rect">
            <a:avLst/>
          </a:prstGeom>
        </p:spPr>
        <p:txBody>
          <a:bodyPr wrap="square">
            <a:spAutoFit/>
          </a:bodyPr>
          <a:lstStyle/>
          <a:p>
            <a:r>
              <a:rPr lang="zh-CN" altLang="en-US" sz="1400" dirty="0" smtClean="0">
                <a:latin typeface="黑体" panose="02010609060101010101" pitchFamily="49" charset="-122"/>
                <a:ea typeface="黑体" panose="02010609060101010101" pitchFamily="49" charset="-122"/>
              </a:rPr>
              <a:t>各个频道</a:t>
            </a:r>
            <a:r>
              <a:rPr lang="zh-CN" altLang="en-US" sz="1400" dirty="0">
                <a:latin typeface="黑体" panose="02010609060101010101" pitchFamily="49" charset="-122"/>
                <a:ea typeface="黑体" panose="02010609060101010101" pitchFamily="49" charset="-122"/>
              </a:rPr>
              <a:t>的内容管理及维护</a:t>
            </a:r>
            <a:r>
              <a:rPr lang="zh-CN" altLang="en-US" sz="1400" dirty="0" smtClean="0">
                <a:latin typeface="黑体" panose="02010609060101010101" pitchFamily="49" charset="-122"/>
                <a:ea typeface="黑体" panose="02010609060101010101" pitchFamily="49" charset="-122"/>
              </a:rPr>
              <a:t>，对</a:t>
            </a:r>
            <a:r>
              <a:rPr lang="zh-CN" altLang="en-US" sz="1400" dirty="0">
                <a:latin typeface="黑体" panose="02010609060101010101" pitchFamily="49" charset="-122"/>
                <a:ea typeface="黑体" panose="02010609060101010101" pitchFamily="49" charset="-122"/>
              </a:rPr>
              <a:t>平台</a:t>
            </a:r>
            <a:r>
              <a:rPr lang="zh-CN" altLang="en-US" sz="1400" dirty="0" smtClean="0">
                <a:latin typeface="黑体" panose="02010609060101010101" pitchFamily="49" charset="-122"/>
                <a:ea typeface="黑体" panose="02010609060101010101" pitchFamily="49" charset="-122"/>
              </a:rPr>
              <a:t>资源</a:t>
            </a:r>
            <a:r>
              <a:rPr lang="zh-CN" altLang="en-US" sz="1400" dirty="0">
                <a:latin typeface="黑体" panose="02010609060101010101" pitchFamily="49" charset="-122"/>
                <a:ea typeface="黑体" panose="02010609060101010101" pitchFamily="49" charset="-122"/>
              </a:rPr>
              <a:t>库的</a:t>
            </a:r>
            <a:r>
              <a:rPr lang="zh-CN" altLang="en-US" sz="1400" dirty="0" smtClean="0">
                <a:latin typeface="黑体" panose="02010609060101010101" pitchFamily="49" charset="-122"/>
                <a:ea typeface="黑体" panose="02010609060101010101" pitchFamily="49" charset="-122"/>
              </a:rPr>
              <a:t>维护</a:t>
            </a:r>
            <a:endParaRPr lang="zh-CN" altLang="en-US" sz="1400" dirty="0">
              <a:latin typeface="黑体" panose="02010609060101010101" pitchFamily="49" charset="-122"/>
              <a:ea typeface="黑体" panose="02010609060101010101" pitchFamily="49" charset="-122"/>
            </a:endParaRPr>
          </a:p>
        </p:txBody>
      </p:sp>
      <p:sp>
        <p:nvSpPr>
          <p:cNvPr id="22" name="矩形 21"/>
          <p:cNvSpPr/>
          <p:nvPr/>
        </p:nvSpPr>
        <p:spPr>
          <a:xfrm>
            <a:off x="5886400" y="2787774"/>
            <a:ext cx="3006080" cy="738664"/>
          </a:xfrm>
          <a:prstGeom prst="rect">
            <a:avLst/>
          </a:prstGeom>
        </p:spPr>
        <p:txBody>
          <a:bodyPr wrap="square">
            <a:spAutoFit/>
          </a:bodyPr>
          <a:lstStyle/>
          <a:p>
            <a:r>
              <a:rPr lang="zh-CN" altLang="en-US" sz="1400" dirty="0" smtClean="0">
                <a:latin typeface="黑体" panose="02010609060101010101" pitchFamily="49" charset="-122"/>
                <a:ea typeface="黑体" panose="02010609060101010101" pitchFamily="49" charset="-122"/>
              </a:rPr>
              <a:t>平台网页</a:t>
            </a:r>
            <a:r>
              <a:rPr lang="zh-CN" altLang="en-US" sz="1400" dirty="0">
                <a:latin typeface="黑体" panose="02010609060101010101" pitchFamily="49" charset="-122"/>
                <a:ea typeface="黑体" panose="02010609060101010101" pitchFamily="49" charset="-122"/>
              </a:rPr>
              <a:t>和功能的基础安全运</a:t>
            </a:r>
            <a:r>
              <a:rPr lang="zh-CN" altLang="en-US" sz="1400" dirty="0" smtClean="0">
                <a:latin typeface="黑体" panose="02010609060101010101" pitchFamily="49" charset="-122"/>
                <a:ea typeface="黑体" panose="02010609060101010101" pitchFamily="49" charset="-122"/>
              </a:rPr>
              <a:t>维，产品针对性</a:t>
            </a:r>
            <a:r>
              <a:rPr lang="zh-CN" altLang="en-US" sz="1400" dirty="0">
                <a:latin typeface="黑体" panose="02010609060101010101" pitchFamily="49" charset="-122"/>
                <a:ea typeface="黑体" panose="02010609060101010101" pitchFamily="49" charset="-122"/>
              </a:rPr>
              <a:t>安全监督</a:t>
            </a:r>
            <a:r>
              <a:rPr lang="zh-CN" altLang="en-US" sz="1400" dirty="0" smtClean="0">
                <a:latin typeface="黑体" panose="02010609060101010101" pitchFamily="49" charset="-122"/>
                <a:ea typeface="黑体" panose="02010609060101010101" pitchFamily="49" charset="-122"/>
              </a:rPr>
              <a:t>管理，运维文档，管理细则</a:t>
            </a:r>
            <a:endParaRPr lang="zh-CN" altLang="en-US" sz="1400" dirty="0">
              <a:latin typeface="黑体" panose="02010609060101010101" pitchFamily="49" charset="-122"/>
              <a:ea typeface="黑体" panose="02010609060101010101" pitchFamily="49" charset="-122"/>
            </a:endParaRPr>
          </a:p>
        </p:txBody>
      </p:sp>
      <p:sp>
        <p:nvSpPr>
          <p:cNvPr id="37" name="矩形 36"/>
          <p:cNvSpPr/>
          <p:nvPr/>
        </p:nvSpPr>
        <p:spPr>
          <a:xfrm>
            <a:off x="5868144" y="3561278"/>
            <a:ext cx="3006080" cy="738664"/>
          </a:xfrm>
          <a:prstGeom prst="rect">
            <a:avLst/>
          </a:prstGeom>
        </p:spPr>
        <p:txBody>
          <a:bodyPr wrap="square">
            <a:spAutoFit/>
          </a:bodyPr>
          <a:lstStyle/>
          <a:p>
            <a:r>
              <a:rPr lang="zh-CN" altLang="en-US" sz="1400" dirty="0" smtClean="0">
                <a:latin typeface="黑体" panose="02010609060101010101" pitchFamily="49" charset="-122"/>
                <a:ea typeface="黑体" panose="02010609060101010101" pitchFamily="49" charset="-122"/>
              </a:rPr>
              <a:t>用户服务，用户体验反馈；省馆和服务商；产品说明和培训；及时汇报</a:t>
            </a:r>
            <a:endParaRPr lang="zh-CN" altLang="en-US" sz="1400" dirty="0">
              <a:latin typeface="黑体" panose="02010609060101010101" pitchFamily="49" charset="-122"/>
              <a:ea typeface="黑体" panose="02010609060101010101" pitchFamily="49" charset="-122"/>
            </a:endParaRPr>
          </a:p>
        </p:txBody>
      </p:sp>
    </p:spTree>
    <p:extLst>
      <p:ext uri="{BB962C8B-B14F-4D97-AF65-F5344CB8AC3E}">
        <p14:creationId xmlns:p14="http://schemas.microsoft.com/office/powerpoint/2010/main" val="112939779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Line 3"/>
          <p:cNvSpPr/>
          <p:nvPr/>
        </p:nvSpPr>
        <p:spPr>
          <a:xfrm>
            <a:off x="0" y="483235"/>
            <a:ext cx="9144000" cy="0"/>
          </a:xfrm>
          <a:prstGeom prst="line">
            <a:avLst/>
          </a:prstGeom>
          <a:ln w="9525" cap="flat" cmpd="sng">
            <a:solidFill>
              <a:srgbClr val="C0C0C0">
                <a:alpha val="21960"/>
              </a:srgbClr>
            </a:solidFill>
            <a:prstDash val="sysDash"/>
            <a:headEnd type="none" w="med" len="med"/>
            <a:tailEnd type="none" w="med" len="med"/>
          </a:ln>
        </p:spPr>
      </p:sp>
      <p:sp>
        <p:nvSpPr>
          <p:cNvPr id="11" name="矩形 10"/>
          <p:cNvSpPr/>
          <p:nvPr/>
        </p:nvSpPr>
        <p:spPr>
          <a:xfrm>
            <a:off x="0" y="267494"/>
            <a:ext cx="288032" cy="216024"/>
          </a:xfrm>
          <a:prstGeom prst="rect">
            <a:avLst/>
          </a:prstGeom>
          <a:solidFill>
            <a:srgbClr val="0160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12" name="组合 11"/>
          <p:cNvGrpSpPr/>
          <p:nvPr/>
        </p:nvGrpSpPr>
        <p:grpSpPr>
          <a:xfrm>
            <a:off x="474655" y="32559"/>
            <a:ext cx="2340535" cy="450676"/>
            <a:chOff x="3623131" y="2763594"/>
            <a:chExt cx="1729087" cy="703059"/>
          </a:xfrm>
        </p:grpSpPr>
        <p:sp>
          <p:nvSpPr>
            <p:cNvPr id="13" name="圆角矩形 12"/>
            <p:cNvSpPr/>
            <p:nvPr/>
          </p:nvSpPr>
          <p:spPr>
            <a:xfrm>
              <a:off x="3623131" y="2763594"/>
              <a:ext cx="1729087" cy="703059"/>
            </a:xfrm>
            <a:prstGeom prst="roundRect">
              <a:avLst>
                <a:gd name="adj" fmla="val 10000"/>
              </a:avLst>
            </a:prstGeom>
            <a:gradFill>
              <a:gsLst>
                <a:gs pos="0">
                  <a:srgbClr val="6F92D2"/>
                </a:gs>
                <a:gs pos="100000">
                  <a:srgbClr val="0758C0"/>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圆角矩形 4"/>
            <p:cNvSpPr/>
            <p:nvPr/>
          </p:nvSpPr>
          <p:spPr>
            <a:xfrm>
              <a:off x="3643723" y="2784186"/>
              <a:ext cx="1687903" cy="661875"/>
            </a:xfrm>
            <a:prstGeom prst="rect">
              <a:avLst/>
            </a:prstGeom>
            <a:gradFill>
              <a:gsLst>
                <a:gs pos="0">
                  <a:srgbClr val="6F92D2"/>
                </a:gs>
                <a:gs pos="100000">
                  <a:srgbClr val="0758C0"/>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spcFirstLastPara="0" vertOverflow="overflow" horzOverflow="overflow" vert="horz" wrap="square" lIns="91440" tIns="45720" rIns="91440" bIns="45720" numCol="1" spcCol="0" rtlCol="0" fromWordArt="0" anchor="ctr" anchorCtr="0" forceAA="0" compatLnSpc="1">
              <a:noAutofit/>
            </a:bodyPr>
            <a:lstStyle/>
            <a:p>
              <a:pPr lvl="0" algn="ctr"/>
              <a:r>
                <a:rPr lang="zh-CN" altLang="en-US" b="1" dirty="0" smtClean="0">
                  <a:latin typeface="微软雅黑" panose="020B0503020204020204" pitchFamily="34" charset="-122"/>
                  <a:ea typeface="微软雅黑" panose="020B0503020204020204" pitchFamily="34" charset="-122"/>
                  <a:sym typeface="+mn-ea"/>
                </a:rPr>
                <a:t>六、评价机制</a:t>
              </a:r>
              <a:endParaRPr lang="zh-CN" altLang="en-US" b="1" dirty="0">
                <a:latin typeface="微软雅黑" panose="020B0503020204020204" pitchFamily="34" charset="-122"/>
                <a:ea typeface="微软雅黑" panose="020B0503020204020204" pitchFamily="34" charset="-122"/>
                <a:sym typeface="+mn-ea"/>
              </a:endParaRPr>
            </a:p>
          </p:txBody>
        </p:sp>
      </p:grpSp>
      <p:graphicFrame>
        <p:nvGraphicFramePr>
          <p:cNvPr id="3" name="对象 2"/>
          <p:cNvGraphicFramePr>
            <a:graphicFrameLocks noChangeAspect="1"/>
          </p:cNvGraphicFramePr>
          <p:nvPr>
            <p:extLst>
              <p:ext uri="{D42A27DB-BD31-4B8C-83A1-F6EECF244321}">
                <p14:modId xmlns:p14="http://schemas.microsoft.com/office/powerpoint/2010/main" val="3852072002"/>
              </p:ext>
            </p:extLst>
          </p:nvPr>
        </p:nvGraphicFramePr>
        <p:xfrm>
          <a:off x="2375694" y="656796"/>
          <a:ext cx="4392612" cy="3067082"/>
        </p:xfrm>
        <a:graphic>
          <a:graphicData uri="http://schemas.openxmlformats.org/presentationml/2006/ole">
            <mc:AlternateContent xmlns:mc="http://schemas.openxmlformats.org/markup-compatibility/2006">
              <mc:Choice xmlns:v="urn:schemas-microsoft-com:vml" Requires="v">
                <p:oleObj spid="_x0000_s2069" r:id="rId5" imgW="3657690" imgH="3171825" progId="Visio.Drawing.15">
                  <p:embed/>
                </p:oleObj>
              </mc:Choice>
              <mc:Fallback>
                <p:oleObj r:id="rId5" imgW="3657690" imgH="3171825" progId="Visio.Drawing.15">
                  <p:embed/>
                  <p:pic>
                    <p:nvPicPr>
                      <p:cNvPr id="0" name="对象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75694" y="656796"/>
                        <a:ext cx="4392612" cy="3067082"/>
                      </a:xfrm>
                      <a:prstGeom prst="rect">
                        <a:avLst/>
                      </a:prstGeom>
                      <a:noFill/>
                      <a:ln>
                        <a:noFill/>
                      </a:ln>
                    </p:spPr>
                  </p:pic>
                </p:oleObj>
              </mc:Fallback>
            </mc:AlternateContent>
          </a:graphicData>
        </a:graphic>
      </p:graphicFrame>
      <p:pic>
        <p:nvPicPr>
          <p:cNvPr id="2052" name="Picture 4" descr="C:\Users\GJ\AppData\Roaming\Tencent\Users\694423212\QQ\WinTemp\RichOle\6M6]@A5~HO9R@RW%Y[W_9LT.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542542"/>
            <a:ext cx="2715756" cy="1093104"/>
          </a:xfrm>
          <a:prstGeom prst="rect">
            <a:avLst/>
          </a:prstGeom>
          <a:noFill/>
          <a:extLst>
            <a:ext uri="{909E8E84-426E-40DD-AFC4-6F175D3DCCD1}">
              <a14:hiddenFill xmlns:a14="http://schemas.microsoft.com/office/drawing/2010/main">
                <a:solidFill>
                  <a:srgbClr val="FFFFFF"/>
                </a:solidFill>
              </a14:hiddenFill>
            </a:ext>
          </a:extLst>
        </p:spPr>
      </p:pic>
      <p:sp>
        <p:nvSpPr>
          <p:cNvPr id="4" name="矩形 3"/>
          <p:cNvSpPr/>
          <p:nvPr/>
        </p:nvSpPr>
        <p:spPr>
          <a:xfrm>
            <a:off x="2411760" y="3867894"/>
            <a:ext cx="4320480" cy="936104"/>
          </a:xfrm>
          <a:prstGeom prst="rect">
            <a:avLst/>
          </a:prstGeom>
          <a:ln>
            <a:prstDash val="dash"/>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5" name="矩形 4"/>
          <p:cNvSpPr/>
          <p:nvPr/>
        </p:nvSpPr>
        <p:spPr>
          <a:xfrm>
            <a:off x="2815190" y="4011910"/>
            <a:ext cx="892714" cy="576064"/>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zh-CN" altLang="en-US" dirty="0" smtClean="0">
                <a:latin typeface="黑体" panose="02010609060101010101" pitchFamily="49" charset="-122"/>
                <a:ea typeface="黑体" panose="02010609060101010101" pitchFamily="49" charset="-122"/>
              </a:rPr>
              <a:t>网络计量评价</a:t>
            </a:r>
            <a:endParaRPr lang="zh-CN" altLang="en-US" dirty="0">
              <a:latin typeface="黑体" panose="02010609060101010101" pitchFamily="49" charset="-122"/>
              <a:ea typeface="黑体" panose="02010609060101010101" pitchFamily="49" charset="-122"/>
            </a:endParaRPr>
          </a:p>
        </p:txBody>
      </p:sp>
      <p:sp>
        <p:nvSpPr>
          <p:cNvPr id="6" name="TextBox 5"/>
          <p:cNvSpPr txBox="1"/>
          <p:nvPr/>
        </p:nvSpPr>
        <p:spPr>
          <a:xfrm>
            <a:off x="3788878" y="4064754"/>
            <a:ext cx="2943361" cy="523220"/>
          </a:xfrm>
          <a:prstGeom prst="rect">
            <a:avLst/>
          </a:prstGeom>
          <a:noFill/>
        </p:spPr>
        <p:txBody>
          <a:bodyPr wrap="square" rtlCol="0">
            <a:spAutoFit/>
          </a:bodyPr>
          <a:lstStyle/>
          <a:p>
            <a:r>
              <a:rPr lang="zh-CN" altLang="en-US" sz="1400" dirty="0" smtClean="0">
                <a:latin typeface="黑体" panose="02010609060101010101" pitchFamily="49" charset="-122"/>
                <a:ea typeface="黑体" panose="02010609060101010101" pitchFamily="49" charset="-122"/>
              </a:rPr>
              <a:t>用户角色、个人信息、访问次数、浏览时间、下载次数、评价次数等</a:t>
            </a:r>
            <a:endParaRPr lang="zh-CN" altLang="en-US" sz="1400" dirty="0">
              <a:latin typeface="黑体" panose="02010609060101010101" pitchFamily="49" charset="-122"/>
              <a:ea typeface="黑体" panose="02010609060101010101" pitchFamily="49" charset="-122"/>
            </a:endParaRPr>
          </a:p>
        </p:txBody>
      </p:sp>
      <p:pic>
        <p:nvPicPr>
          <p:cNvPr id="2054" name="Picture 6" descr="C:\Users\GJ\AppData\Roaming\Tencent\Users\694423212\QQ\WinTemp\RichOle\V9PE{Q}`HBD~NC@JL05{]TA.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516216" y="470037"/>
            <a:ext cx="2390909" cy="14536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073980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矩形 22"/>
          <p:cNvSpPr/>
          <p:nvPr/>
        </p:nvSpPr>
        <p:spPr>
          <a:xfrm>
            <a:off x="2771800" y="3400712"/>
            <a:ext cx="4781956" cy="755214"/>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a:latin typeface="黑体" panose="02010609060101010101" pitchFamily="49" charset="-122"/>
              <a:ea typeface="黑体" panose="02010609060101010101" pitchFamily="49" charset="-122"/>
            </a:endParaRPr>
          </a:p>
        </p:txBody>
      </p:sp>
      <p:sp>
        <p:nvSpPr>
          <p:cNvPr id="22" name="矩形 21"/>
          <p:cNvSpPr/>
          <p:nvPr/>
        </p:nvSpPr>
        <p:spPr>
          <a:xfrm>
            <a:off x="2771800" y="2248584"/>
            <a:ext cx="4781956" cy="755214"/>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a:latin typeface="黑体" panose="02010609060101010101" pitchFamily="49" charset="-122"/>
              <a:ea typeface="黑体" panose="02010609060101010101" pitchFamily="49" charset="-122"/>
            </a:endParaRPr>
          </a:p>
        </p:txBody>
      </p:sp>
      <p:sp>
        <p:nvSpPr>
          <p:cNvPr id="10" name="矩形 9"/>
          <p:cNvSpPr/>
          <p:nvPr/>
        </p:nvSpPr>
        <p:spPr>
          <a:xfrm>
            <a:off x="2755771" y="1024448"/>
            <a:ext cx="4781956" cy="755214"/>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a:latin typeface="黑体" panose="02010609060101010101" pitchFamily="49" charset="-122"/>
              <a:ea typeface="黑体" panose="02010609060101010101" pitchFamily="49" charset="-122"/>
            </a:endParaRPr>
          </a:p>
        </p:txBody>
      </p:sp>
      <p:sp>
        <p:nvSpPr>
          <p:cNvPr id="32" name="Line 3"/>
          <p:cNvSpPr/>
          <p:nvPr/>
        </p:nvSpPr>
        <p:spPr>
          <a:xfrm>
            <a:off x="0" y="483235"/>
            <a:ext cx="9144000" cy="0"/>
          </a:xfrm>
          <a:prstGeom prst="line">
            <a:avLst/>
          </a:prstGeom>
          <a:ln w="9525" cap="flat" cmpd="sng">
            <a:solidFill>
              <a:srgbClr val="C0C0C0">
                <a:alpha val="21960"/>
              </a:srgbClr>
            </a:solidFill>
            <a:prstDash val="sysDash"/>
            <a:headEnd type="none" w="med" len="med"/>
            <a:tailEnd type="none" w="med" len="med"/>
          </a:ln>
        </p:spPr>
      </p:sp>
      <p:sp>
        <p:nvSpPr>
          <p:cNvPr id="11" name="矩形 10"/>
          <p:cNvSpPr/>
          <p:nvPr/>
        </p:nvSpPr>
        <p:spPr>
          <a:xfrm>
            <a:off x="0" y="267494"/>
            <a:ext cx="288032" cy="216024"/>
          </a:xfrm>
          <a:prstGeom prst="rect">
            <a:avLst/>
          </a:prstGeom>
          <a:solidFill>
            <a:srgbClr val="0160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12" name="组合 11"/>
          <p:cNvGrpSpPr/>
          <p:nvPr/>
        </p:nvGrpSpPr>
        <p:grpSpPr>
          <a:xfrm>
            <a:off x="474655" y="32559"/>
            <a:ext cx="2340535" cy="450676"/>
            <a:chOff x="3623131" y="2763594"/>
            <a:chExt cx="1729087" cy="703059"/>
          </a:xfrm>
        </p:grpSpPr>
        <p:sp>
          <p:nvSpPr>
            <p:cNvPr id="13" name="圆角矩形 12"/>
            <p:cNvSpPr/>
            <p:nvPr/>
          </p:nvSpPr>
          <p:spPr>
            <a:xfrm>
              <a:off x="3623131" y="2763594"/>
              <a:ext cx="1729087" cy="703059"/>
            </a:xfrm>
            <a:prstGeom prst="roundRect">
              <a:avLst>
                <a:gd name="adj" fmla="val 10000"/>
              </a:avLst>
            </a:prstGeom>
            <a:gradFill>
              <a:gsLst>
                <a:gs pos="0">
                  <a:srgbClr val="6F92D2"/>
                </a:gs>
                <a:gs pos="100000">
                  <a:srgbClr val="0758C0"/>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圆角矩形 4"/>
            <p:cNvSpPr/>
            <p:nvPr/>
          </p:nvSpPr>
          <p:spPr>
            <a:xfrm>
              <a:off x="3643723" y="2784186"/>
              <a:ext cx="1687903" cy="661875"/>
            </a:xfrm>
            <a:prstGeom prst="rect">
              <a:avLst/>
            </a:prstGeom>
            <a:gradFill>
              <a:gsLst>
                <a:gs pos="0">
                  <a:srgbClr val="6F92D2"/>
                </a:gs>
                <a:gs pos="100000">
                  <a:srgbClr val="0758C0"/>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spcFirstLastPara="0" vertOverflow="overflow" horzOverflow="overflow" vert="horz" wrap="square" lIns="91440" tIns="45720" rIns="91440" bIns="45720" numCol="1" spcCol="0" rtlCol="0" fromWordArt="0" anchor="ctr" anchorCtr="0" forceAA="0" compatLnSpc="1">
              <a:noAutofit/>
            </a:bodyPr>
            <a:lstStyle/>
            <a:p>
              <a:pPr lvl="0" algn="ctr"/>
              <a:r>
                <a:rPr lang="zh-CN" altLang="en-US" b="1" dirty="0" smtClean="0">
                  <a:latin typeface="微软雅黑" panose="020B0503020204020204" pitchFamily="34" charset="-122"/>
                  <a:ea typeface="微软雅黑" panose="020B0503020204020204" pitchFamily="34" charset="-122"/>
                  <a:sym typeface="+mn-ea"/>
                </a:rPr>
                <a:t>七、退出机制</a:t>
              </a:r>
              <a:endParaRPr lang="zh-CN" altLang="en-US" b="1" dirty="0">
                <a:latin typeface="微软雅黑" panose="020B0503020204020204" pitchFamily="34" charset="-122"/>
                <a:ea typeface="微软雅黑" panose="020B0503020204020204" pitchFamily="34" charset="-122"/>
                <a:sym typeface="+mn-ea"/>
              </a:endParaRPr>
            </a:p>
          </p:txBody>
        </p:sp>
      </p:grpSp>
      <p:sp>
        <p:nvSpPr>
          <p:cNvPr id="3" name="矩形 2"/>
          <p:cNvSpPr/>
          <p:nvPr/>
        </p:nvSpPr>
        <p:spPr>
          <a:xfrm>
            <a:off x="611560" y="2051568"/>
            <a:ext cx="864096" cy="1080120"/>
          </a:xfrm>
          <a:prstGeom prst="rect">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zh-CN" altLang="en-US" dirty="0" smtClean="0">
                <a:latin typeface="黑体" panose="02010609060101010101" pitchFamily="49" charset="-122"/>
                <a:ea typeface="黑体" panose="02010609060101010101" pitchFamily="49" charset="-122"/>
              </a:rPr>
              <a:t>退出机制</a:t>
            </a:r>
            <a:endParaRPr lang="zh-CN" altLang="en-US" dirty="0">
              <a:latin typeface="黑体" panose="02010609060101010101" pitchFamily="49" charset="-122"/>
              <a:ea typeface="黑体" panose="02010609060101010101" pitchFamily="49" charset="-122"/>
            </a:endParaRPr>
          </a:p>
        </p:txBody>
      </p:sp>
      <p:sp>
        <p:nvSpPr>
          <p:cNvPr id="4" name="左中括号 3"/>
          <p:cNvSpPr/>
          <p:nvPr/>
        </p:nvSpPr>
        <p:spPr>
          <a:xfrm>
            <a:off x="1835696" y="1131590"/>
            <a:ext cx="288032" cy="3096344"/>
          </a:xfrm>
          <a:prstGeom prst="leftBracket">
            <a:avLst/>
          </a:prstGeom>
          <a:ln w="50800" cmpd="thickThi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latin typeface="黑体" panose="02010609060101010101" pitchFamily="49" charset="-122"/>
              <a:ea typeface="黑体" panose="02010609060101010101" pitchFamily="49" charset="-122"/>
            </a:endParaRPr>
          </a:p>
        </p:txBody>
      </p:sp>
      <p:sp>
        <p:nvSpPr>
          <p:cNvPr id="5" name="七边形 4"/>
          <p:cNvSpPr/>
          <p:nvPr/>
        </p:nvSpPr>
        <p:spPr>
          <a:xfrm>
            <a:off x="2336626" y="1131590"/>
            <a:ext cx="403430" cy="432048"/>
          </a:xfrm>
          <a:prstGeom prst="heptagon">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altLang="zh-CN" dirty="0" smtClean="0">
                <a:latin typeface="黑体" panose="02010609060101010101" pitchFamily="49" charset="-122"/>
                <a:ea typeface="黑体" panose="02010609060101010101" pitchFamily="49" charset="-122"/>
              </a:rPr>
              <a:t>1</a:t>
            </a:r>
            <a:endParaRPr lang="zh-CN" altLang="en-US" dirty="0">
              <a:latin typeface="黑体" panose="02010609060101010101" pitchFamily="49" charset="-122"/>
              <a:ea typeface="黑体" panose="02010609060101010101" pitchFamily="49" charset="-122"/>
            </a:endParaRPr>
          </a:p>
        </p:txBody>
      </p:sp>
      <p:sp>
        <p:nvSpPr>
          <p:cNvPr id="15" name="七边形 14"/>
          <p:cNvSpPr/>
          <p:nvPr/>
        </p:nvSpPr>
        <p:spPr>
          <a:xfrm>
            <a:off x="2352341" y="2350839"/>
            <a:ext cx="403430" cy="432048"/>
          </a:xfrm>
          <a:prstGeom prst="heptagon">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altLang="zh-CN" dirty="0" smtClean="0">
                <a:latin typeface="黑体" panose="02010609060101010101" pitchFamily="49" charset="-122"/>
                <a:ea typeface="黑体" panose="02010609060101010101" pitchFamily="49" charset="-122"/>
              </a:rPr>
              <a:t>2</a:t>
            </a:r>
            <a:endParaRPr lang="zh-CN" altLang="en-US" dirty="0">
              <a:latin typeface="黑体" panose="02010609060101010101" pitchFamily="49" charset="-122"/>
              <a:ea typeface="黑体" panose="02010609060101010101" pitchFamily="49" charset="-122"/>
            </a:endParaRPr>
          </a:p>
        </p:txBody>
      </p:sp>
      <p:sp>
        <p:nvSpPr>
          <p:cNvPr id="16" name="七边形 15"/>
          <p:cNvSpPr/>
          <p:nvPr/>
        </p:nvSpPr>
        <p:spPr>
          <a:xfrm>
            <a:off x="2366131" y="3510574"/>
            <a:ext cx="403430" cy="432048"/>
          </a:xfrm>
          <a:prstGeom prst="heptagon">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altLang="zh-CN" dirty="0" smtClean="0">
                <a:latin typeface="黑体" panose="02010609060101010101" pitchFamily="49" charset="-122"/>
                <a:ea typeface="黑体" panose="02010609060101010101" pitchFamily="49" charset="-122"/>
              </a:rPr>
              <a:t>3</a:t>
            </a:r>
            <a:endParaRPr lang="zh-CN" altLang="en-US" dirty="0">
              <a:latin typeface="黑体" panose="02010609060101010101" pitchFamily="49" charset="-122"/>
              <a:ea typeface="黑体" panose="02010609060101010101" pitchFamily="49" charset="-122"/>
            </a:endParaRPr>
          </a:p>
        </p:txBody>
      </p:sp>
      <p:sp>
        <p:nvSpPr>
          <p:cNvPr id="6" name="矩形 5"/>
          <p:cNvSpPr/>
          <p:nvPr/>
        </p:nvSpPr>
        <p:spPr>
          <a:xfrm>
            <a:off x="2911529" y="3541932"/>
            <a:ext cx="4572000" cy="369332"/>
          </a:xfrm>
          <a:prstGeom prst="rect">
            <a:avLst/>
          </a:prstGeom>
        </p:spPr>
        <p:txBody>
          <a:bodyPr>
            <a:spAutoFit/>
          </a:bodyPr>
          <a:lstStyle/>
          <a:p>
            <a:r>
              <a:rPr lang="en-US" altLang="zh-CN" dirty="0" smtClean="0">
                <a:latin typeface="黑体" panose="02010609060101010101" pitchFamily="49" charset="-122"/>
                <a:ea typeface="黑体" panose="02010609060101010101" pitchFamily="49" charset="-122"/>
              </a:rPr>
              <a:t>《</a:t>
            </a:r>
            <a:r>
              <a:rPr lang="zh-CN" altLang="en-US" dirty="0">
                <a:latin typeface="黑体" panose="02010609060101010101" pitchFamily="49" charset="-122"/>
                <a:ea typeface="黑体" panose="02010609060101010101" pitchFamily="49" charset="-122"/>
              </a:rPr>
              <a:t>教育资源与应用考核指标</a:t>
            </a:r>
            <a:r>
              <a:rPr lang="en-US" altLang="zh-CN" dirty="0" smtClean="0">
                <a:latin typeface="黑体" panose="02010609060101010101" pitchFamily="49" charset="-122"/>
                <a:ea typeface="黑体" panose="02010609060101010101" pitchFamily="49" charset="-122"/>
              </a:rPr>
              <a:t>》</a:t>
            </a:r>
            <a:r>
              <a:rPr lang="zh-CN" altLang="en-US" dirty="0" smtClean="0">
                <a:latin typeface="黑体" panose="02010609060101010101" pitchFamily="49" charset="-122"/>
                <a:ea typeface="黑体" panose="02010609060101010101" pitchFamily="49" charset="-122"/>
              </a:rPr>
              <a:t>，＜</a:t>
            </a:r>
            <a:r>
              <a:rPr lang="en-US" altLang="zh-CN" dirty="0" smtClean="0">
                <a:latin typeface="黑体" panose="02010609060101010101" pitchFamily="49" charset="-122"/>
                <a:ea typeface="黑体" panose="02010609060101010101" pitchFamily="49" charset="-122"/>
              </a:rPr>
              <a:t>60</a:t>
            </a:r>
            <a:r>
              <a:rPr lang="zh-CN" altLang="en-US" dirty="0" smtClean="0">
                <a:latin typeface="黑体" panose="02010609060101010101" pitchFamily="49" charset="-122"/>
                <a:ea typeface="黑体" panose="02010609060101010101" pitchFamily="49" charset="-122"/>
              </a:rPr>
              <a:t>分</a:t>
            </a:r>
            <a:endParaRPr lang="zh-CN" altLang="en-US" dirty="0">
              <a:latin typeface="黑体" panose="02010609060101010101" pitchFamily="49" charset="-122"/>
              <a:ea typeface="黑体" panose="02010609060101010101" pitchFamily="49" charset="-122"/>
            </a:endParaRPr>
          </a:p>
        </p:txBody>
      </p:sp>
      <p:sp>
        <p:nvSpPr>
          <p:cNvPr id="7" name="矩形 6"/>
          <p:cNvSpPr/>
          <p:nvPr/>
        </p:nvSpPr>
        <p:spPr>
          <a:xfrm>
            <a:off x="2915816" y="2283718"/>
            <a:ext cx="4572000" cy="646331"/>
          </a:xfrm>
          <a:prstGeom prst="rect">
            <a:avLst/>
          </a:prstGeom>
        </p:spPr>
        <p:txBody>
          <a:bodyPr>
            <a:spAutoFit/>
          </a:bodyPr>
          <a:lstStyle/>
          <a:p>
            <a:r>
              <a:rPr lang="zh-CN" altLang="en-US" dirty="0">
                <a:latin typeface="黑体" panose="02010609060101010101" pitchFamily="49" charset="-122"/>
                <a:ea typeface="黑体" panose="02010609060101010101" pitchFamily="49" charset="-122"/>
              </a:rPr>
              <a:t>未能认真履行</a:t>
            </a:r>
            <a:r>
              <a:rPr lang="en-US" altLang="zh-CN" dirty="0">
                <a:latin typeface="黑体" panose="02010609060101010101" pitchFamily="49" charset="-122"/>
                <a:ea typeface="黑体" panose="02010609060101010101" pitchFamily="49" charset="-122"/>
              </a:rPr>
              <a:t>《</a:t>
            </a:r>
            <a:r>
              <a:rPr lang="zh-CN" altLang="en-US" dirty="0">
                <a:latin typeface="黑体" panose="02010609060101010101" pitchFamily="49" charset="-122"/>
                <a:ea typeface="黑体" panose="02010609060101010101" pitchFamily="49" charset="-122"/>
              </a:rPr>
              <a:t>接入协议</a:t>
            </a:r>
            <a:r>
              <a:rPr lang="en-US" altLang="zh-CN" dirty="0">
                <a:latin typeface="黑体" panose="02010609060101010101" pitchFamily="49" charset="-122"/>
                <a:ea typeface="黑体" panose="02010609060101010101" pitchFamily="49" charset="-122"/>
              </a:rPr>
              <a:t>》</a:t>
            </a:r>
            <a:r>
              <a:rPr lang="zh-CN" altLang="en-US" dirty="0" smtClean="0">
                <a:latin typeface="黑体" panose="02010609060101010101" pitchFamily="49" charset="-122"/>
                <a:ea typeface="黑体" panose="02010609060101010101" pitchFamily="49" charset="-122"/>
              </a:rPr>
              <a:t>，原则上</a:t>
            </a:r>
            <a:r>
              <a:rPr lang="zh-CN" altLang="en-US" dirty="0">
                <a:latin typeface="黑体" panose="02010609060101010101" pitchFamily="49" charset="-122"/>
                <a:ea typeface="黑体" panose="02010609060101010101" pitchFamily="49" charset="-122"/>
              </a:rPr>
              <a:t>一年内不接受其再次提交的资格</a:t>
            </a:r>
            <a:r>
              <a:rPr lang="zh-CN" altLang="en-US" dirty="0" smtClean="0">
                <a:latin typeface="黑体" panose="02010609060101010101" pitchFamily="49" charset="-122"/>
                <a:ea typeface="黑体" panose="02010609060101010101" pitchFamily="49" charset="-122"/>
              </a:rPr>
              <a:t>申请</a:t>
            </a:r>
            <a:endParaRPr lang="zh-CN" altLang="en-US" dirty="0">
              <a:latin typeface="黑体" panose="02010609060101010101" pitchFamily="49" charset="-122"/>
              <a:ea typeface="黑体" panose="02010609060101010101" pitchFamily="49" charset="-122"/>
            </a:endParaRPr>
          </a:p>
        </p:txBody>
      </p:sp>
      <p:sp>
        <p:nvSpPr>
          <p:cNvPr id="8" name="矩形 7"/>
          <p:cNvSpPr/>
          <p:nvPr/>
        </p:nvSpPr>
        <p:spPr>
          <a:xfrm>
            <a:off x="2860749" y="1180760"/>
            <a:ext cx="4572000" cy="369332"/>
          </a:xfrm>
          <a:prstGeom prst="rect">
            <a:avLst/>
          </a:prstGeom>
        </p:spPr>
        <p:txBody>
          <a:bodyPr>
            <a:spAutoFit/>
          </a:bodyPr>
          <a:lstStyle/>
          <a:p>
            <a:r>
              <a:rPr lang="zh-CN" altLang="en-US" dirty="0" smtClean="0">
                <a:latin typeface="黑体" panose="02010609060101010101" pitchFamily="49" charset="-122"/>
                <a:ea typeface="黑体" panose="02010609060101010101" pitchFamily="49" charset="-122"/>
              </a:rPr>
              <a:t>发表不当</a:t>
            </a:r>
            <a:r>
              <a:rPr lang="zh-CN" altLang="en-US" dirty="0">
                <a:latin typeface="黑体" panose="02010609060101010101" pitchFamily="49" charset="-122"/>
                <a:ea typeface="黑体" panose="02010609060101010101" pitchFamily="49" charset="-122"/>
              </a:rPr>
              <a:t>政治言论、违反国家相关法律</a:t>
            </a:r>
            <a:r>
              <a:rPr lang="zh-CN" altLang="en-US" dirty="0" smtClean="0">
                <a:latin typeface="黑体" panose="02010609060101010101" pitchFamily="49" charset="-122"/>
                <a:ea typeface="黑体" panose="02010609060101010101" pitchFamily="49" charset="-122"/>
              </a:rPr>
              <a:t>法规</a:t>
            </a:r>
            <a:endParaRPr lang="zh-CN" altLang="en-US" dirty="0">
              <a:latin typeface="黑体" panose="02010609060101010101" pitchFamily="49" charset="-122"/>
              <a:ea typeface="黑体" panose="02010609060101010101" pitchFamily="49" charset="-122"/>
            </a:endParaRPr>
          </a:p>
        </p:txBody>
      </p:sp>
    </p:spTree>
    <p:extLst>
      <p:ext uri="{BB962C8B-B14F-4D97-AF65-F5344CB8AC3E}">
        <p14:creationId xmlns:p14="http://schemas.microsoft.com/office/powerpoint/2010/main" val="126898944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Line 3"/>
          <p:cNvSpPr/>
          <p:nvPr/>
        </p:nvSpPr>
        <p:spPr>
          <a:xfrm>
            <a:off x="0" y="483235"/>
            <a:ext cx="9144000" cy="0"/>
          </a:xfrm>
          <a:prstGeom prst="line">
            <a:avLst/>
          </a:prstGeom>
          <a:ln w="9525" cap="flat" cmpd="sng">
            <a:solidFill>
              <a:srgbClr val="C0C0C0">
                <a:alpha val="21960"/>
              </a:srgbClr>
            </a:solidFill>
            <a:prstDash val="sysDash"/>
            <a:headEnd type="none" w="med" len="med"/>
            <a:tailEnd type="none" w="med" len="med"/>
          </a:ln>
        </p:spPr>
      </p:sp>
      <p:sp>
        <p:nvSpPr>
          <p:cNvPr id="11" name="矩形 10"/>
          <p:cNvSpPr/>
          <p:nvPr/>
        </p:nvSpPr>
        <p:spPr>
          <a:xfrm>
            <a:off x="0" y="267494"/>
            <a:ext cx="288032" cy="216024"/>
          </a:xfrm>
          <a:prstGeom prst="rect">
            <a:avLst/>
          </a:prstGeom>
          <a:solidFill>
            <a:srgbClr val="0160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12" name="组合 11"/>
          <p:cNvGrpSpPr/>
          <p:nvPr/>
        </p:nvGrpSpPr>
        <p:grpSpPr>
          <a:xfrm>
            <a:off x="474655" y="32559"/>
            <a:ext cx="2340535" cy="450676"/>
            <a:chOff x="3623131" y="2763594"/>
            <a:chExt cx="1729087" cy="703059"/>
          </a:xfrm>
        </p:grpSpPr>
        <p:sp>
          <p:nvSpPr>
            <p:cNvPr id="13" name="圆角矩形 12"/>
            <p:cNvSpPr/>
            <p:nvPr/>
          </p:nvSpPr>
          <p:spPr>
            <a:xfrm>
              <a:off x="3623131" y="2763594"/>
              <a:ext cx="1729087" cy="703059"/>
            </a:xfrm>
            <a:prstGeom prst="roundRect">
              <a:avLst>
                <a:gd name="adj" fmla="val 10000"/>
              </a:avLst>
            </a:prstGeom>
            <a:gradFill>
              <a:gsLst>
                <a:gs pos="0">
                  <a:srgbClr val="6F92D2"/>
                </a:gs>
                <a:gs pos="100000">
                  <a:srgbClr val="0758C0"/>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圆角矩形 4"/>
            <p:cNvSpPr/>
            <p:nvPr/>
          </p:nvSpPr>
          <p:spPr>
            <a:xfrm>
              <a:off x="3643723" y="2784186"/>
              <a:ext cx="1687903" cy="661875"/>
            </a:xfrm>
            <a:prstGeom prst="rect">
              <a:avLst/>
            </a:prstGeom>
            <a:gradFill>
              <a:gsLst>
                <a:gs pos="0">
                  <a:srgbClr val="6F92D2"/>
                </a:gs>
                <a:gs pos="100000">
                  <a:srgbClr val="0758C0"/>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spcFirstLastPara="0" vertOverflow="overflow" horzOverflow="overflow" vert="horz" wrap="square" lIns="91440" tIns="45720" rIns="91440" bIns="45720" numCol="1" spcCol="0" rtlCol="0" fromWordArt="0" anchor="ctr" anchorCtr="0" forceAA="0" compatLnSpc="1">
              <a:noAutofit/>
            </a:bodyPr>
            <a:lstStyle/>
            <a:p>
              <a:pPr lvl="0" algn="ctr"/>
              <a:r>
                <a:rPr lang="zh-CN" altLang="en-US" b="1" dirty="0" smtClean="0">
                  <a:latin typeface="微软雅黑" panose="020B0503020204020204" pitchFamily="34" charset="-122"/>
                  <a:ea typeface="微软雅黑" panose="020B0503020204020204" pitchFamily="34" charset="-122"/>
                  <a:sym typeface="+mn-ea"/>
                </a:rPr>
                <a:t>八、组织管理</a:t>
              </a:r>
              <a:endParaRPr lang="zh-CN" altLang="en-US" b="1" dirty="0">
                <a:latin typeface="微软雅黑" panose="020B0503020204020204" pitchFamily="34" charset="-122"/>
                <a:ea typeface="微软雅黑" panose="020B0503020204020204" pitchFamily="34" charset="-122"/>
                <a:sym typeface="+mn-ea"/>
              </a:endParaRPr>
            </a:p>
          </p:txBody>
        </p:sp>
      </p:grpSp>
      <p:graphicFrame>
        <p:nvGraphicFramePr>
          <p:cNvPr id="3" name="图示 2"/>
          <p:cNvGraphicFramePr/>
          <p:nvPr>
            <p:extLst>
              <p:ext uri="{D42A27DB-BD31-4B8C-83A1-F6EECF244321}">
                <p14:modId xmlns:p14="http://schemas.microsoft.com/office/powerpoint/2010/main" val="4184049299"/>
              </p:ext>
            </p:extLst>
          </p:nvPr>
        </p:nvGraphicFramePr>
        <p:xfrm>
          <a:off x="1524000" y="375506"/>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矩形 4"/>
          <p:cNvSpPr/>
          <p:nvPr/>
        </p:nvSpPr>
        <p:spPr>
          <a:xfrm>
            <a:off x="5580112" y="3423095"/>
            <a:ext cx="2736304" cy="1815882"/>
          </a:xfrm>
          <a:prstGeom prst="rect">
            <a:avLst/>
          </a:prstGeom>
        </p:spPr>
        <p:txBody>
          <a:bodyPr wrap="square">
            <a:spAutoFit/>
          </a:bodyPr>
          <a:lstStyle/>
          <a:p>
            <a:pPr marL="285750" indent="-285750">
              <a:buFont typeface="Wingdings" panose="05000000000000000000" pitchFamily="2" charset="2"/>
              <a:buChar char="l"/>
            </a:pPr>
            <a:r>
              <a:rPr lang="zh-CN" altLang="en-US" sz="1600" dirty="0">
                <a:latin typeface="黑体" panose="02010609060101010101" pitchFamily="49" charset="-122"/>
                <a:ea typeface="黑体" panose="02010609060101010101" pitchFamily="49" charset="-122"/>
              </a:rPr>
              <a:t>下设基础教育、职业教育、专题教育等专门</a:t>
            </a:r>
            <a:r>
              <a:rPr lang="zh-CN" altLang="en-US" sz="1600" dirty="0" smtClean="0">
                <a:latin typeface="黑体" panose="02010609060101010101" pitchFamily="49" charset="-122"/>
                <a:ea typeface="黑体" panose="02010609060101010101" pitchFamily="49" charset="-122"/>
              </a:rPr>
              <a:t>小组；</a:t>
            </a:r>
            <a:endParaRPr lang="en-US" altLang="zh-CN" sz="1600" dirty="0" smtClean="0">
              <a:latin typeface="黑体" panose="02010609060101010101" pitchFamily="49" charset="-122"/>
              <a:ea typeface="黑体" panose="02010609060101010101" pitchFamily="49" charset="-122"/>
            </a:endParaRPr>
          </a:p>
          <a:p>
            <a:pPr marL="285750" indent="-285750">
              <a:buFont typeface="Wingdings" panose="05000000000000000000" pitchFamily="2" charset="2"/>
              <a:buChar char="l"/>
            </a:pPr>
            <a:r>
              <a:rPr lang="zh-CN" altLang="en-US" sz="1600" dirty="0" smtClean="0">
                <a:latin typeface="黑体" panose="02010609060101010101" pitchFamily="49" charset="-122"/>
                <a:ea typeface="黑体" panose="02010609060101010101" pitchFamily="49" charset="-122"/>
              </a:rPr>
              <a:t>教育</a:t>
            </a:r>
            <a:r>
              <a:rPr lang="zh-CN" altLang="en-US" sz="1600" dirty="0">
                <a:latin typeface="黑体" panose="02010609060101010101" pitchFamily="49" charset="-122"/>
                <a:ea typeface="黑体" panose="02010609060101010101" pitchFamily="49" charset="-122"/>
              </a:rPr>
              <a:t>行政人员、课程和学科专家、教育技术专家、教研员、学校校长和一线</a:t>
            </a:r>
            <a:r>
              <a:rPr lang="zh-CN" altLang="en-US" sz="1600" dirty="0" smtClean="0">
                <a:latin typeface="黑体" panose="02010609060101010101" pitchFamily="49" charset="-122"/>
                <a:ea typeface="黑体" panose="02010609060101010101" pitchFamily="49" charset="-122"/>
              </a:rPr>
              <a:t>教师。</a:t>
            </a:r>
            <a:endParaRPr lang="en-US" altLang="zh-CN" sz="1600" dirty="0" smtClean="0">
              <a:latin typeface="黑体" panose="02010609060101010101" pitchFamily="49" charset="-122"/>
              <a:ea typeface="黑体" panose="02010609060101010101" pitchFamily="49" charset="-122"/>
            </a:endParaRPr>
          </a:p>
          <a:p>
            <a:endParaRPr lang="zh-CN" altLang="en-US" sz="1600" dirty="0">
              <a:latin typeface="黑体" panose="02010609060101010101" pitchFamily="49" charset="-122"/>
              <a:ea typeface="黑体" panose="02010609060101010101" pitchFamily="49" charset="-122"/>
            </a:endParaRPr>
          </a:p>
        </p:txBody>
      </p:sp>
    </p:spTree>
    <p:extLst>
      <p:ext uri="{BB962C8B-B14F-4D97-AF65-F5344CB8AC3E}">
        <p14:creationId xmlns:p14="http://schemas.microsoft.com/office/powerpoint/2010/main" val="165333801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Line 3"/>
          <p:cNvSpPr/>
          <p:nvPr/>
        </p:nvSpPr>
        <p:spPr>
          <a:xfrm>
            <a:off x="0" y="483235"/>
            <a:ext cx="9144000" cy="0"/>
          </a:xfrm>
          <a:prstGeom prst="line">
            <a:avLst/>
          </a:prstGeom>
          <a:ln w="9525" cap="flat" cmpd="sng">
            <a:solidFill>
              <a:srgbClr val="C0C0C0">
                <a:alpha val="21960"/>
              </a:srgbClr>
            </a:solidFill>
            <a:prstDash val="sysDash"/>
            <a:headEnd type="none" w="med" len="med"/>
            <a:tailEnd type="none" w="med" len="med"/>
          </a:ln>
        </p:spPr>
      </p:sp>
      <p:grpSp>
        <p:nvGrpSpPr>
          <p:cNvPr id="43" name="组合 42"/>
          <p:cNvGrpSpPr/>
          <p:nvPr/>
        </p:nvGrpSpPr>
        <p:grpSpPr>
          <a:xfrm>
            <a:off x="474656" y="785868"/>
            <a:ext cx="8252520" cy="4104456"/>
            <a:chOff x="583561" y="972673"/>
            <a:chExt cx="7292726" cy="3510447"/>
          </a:xfrm>
        </p:grpSpPr>
        <p:sp>
          <p:nvSpPr>
            <p:cNvPr id="44" name="圆角矩形 43"/>
            <p:cNvSpPr/>
            <p:nvPr/>
          </p:nvSpPr>
          <p:spPr>
            <a:xfrm>
              <a:off x="583561" y="972673"/>
              <a:ext cx="7292726" cy="3510447"/>
            </a:xfrm>
            <a:prstGeom prst="roundRect">
              <a:avLst>
                <a:gd name="adj" fmla="val 10000"/>
              </a:avLst>
            </a:prstGeom>
            <a:solidFill>
              <a:schemeClr val="accent1">
                <a:lumMod val="20000"/>
                <a:lumOff val="80000"/>
                <a:alpha val="90000"/>
              </a:schemeClr>
            </a:solidFill>
            <a:ln>
              <a:solidFill>
                <a:schemeClr val="accent5"/>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45" name="圆角矩形 5"/>
            <p:cNvSpPr/>
            <p:nvPr/>
          </p:nvSpPr>
          <p:spPr>
            <a:xfrm>
              <a:off x="794779" y="1456481"/>
              <a:ext cx="7024149" cy="2567324"/>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4290" tIns="22860" rIns="34290" bIns="22860" numCol="1" spcCol="1270" anchor="ctr" anchorCtr="0">
              <a:noAutofit/>
            </a:bodyPr>
            <a:lstStyle/>
            <a:p>
              <a:pPr>
                <a:lnSpc>
                  <a:spcPct val="150000"/>
                </a:lnSpc>
                <a:spcAft>
                  <a:spcPts val="1200"/>
                </a:spcAft>
              </a:pPr>
              <a:endParaRPr lang="zh-CN" altLang="en-US" dirty="0">
                <a:latin typeface="方正小标宋简体" panose="03000509000000000000" charset="-122"/>
                <a:ea typeface="方正小标宋简体" panose="03000509000000000000" charset="-122"/>
                <a:cs typeface="仿宋_GB2312" charset="0"/>
                <a:sym typeface="+mn-ea"/>
              </a:endParaRPr>
            </a:p>
          </p:txBody>
        </p:sp>
      </p:grpSp>
      <p:sp>
        <p:nvSpPr>
          <p:cNvPr id="11" name="矩形 10"/>
          <p:cNvSpPr/>
          <p:nvPr/>
        </p:nvSpPr>
        <p:spPr>
          <a:xfrm>
            <a:off x="0" y="267494"/>
            <a:ext cx="288032" cy="216024"/>
          </a:xfrm>
          <a:prstGeom prst="rect">
            <a:avLst/>
          </a:prstGeom>
          <a:solidFill>
            <a:srgbClr val="0160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12" name="组合 11"/>
          <p:cNvGrpSpPr/>
          <p:nvPr/>
        </p:nvGrpSpPr>
        <p:grpSpPr>
          <a:xfrm>
            <a:off x="474655" y="32559"/>
            <a:ext cx="2340535" cy="450676"/>
            <a:chOff x="3623131" y="2763594"/>
            <a:chExt cx="1729087" cy="703059"/>
          </a:xfrm>
        </p:grpSpPr>
        <p:sp>
          <p:nvSpPr>
            <p:cNvPr id="13" name="圆角矩形 12"/>
            <p:cNvSpPr/>
            <p:nvPr/>
          </p:nvSpPr>
          <p:spPr>
            <a:xfrm>
              <a:off x="3623131" y="2763594"/>
              <a:ext cx="1729087" cy="703059"/>
            </a:xfrm>
            <a:prstGeom prst="roundRect">
              <a:avLst>
                <a:gd name="adj" fmla="val 10000"/>
              </a:avLst>
            </a:prstGeom>
            <a:gradFill>
              <a:gsLst>
                <a:gs pos="0">
                  <a:srgbClr val="6F92D2"/>
                </a:gs>
                <a:gs pos="100000">
                  <a:srgbClr val="0758C0"/>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圆角矩形 4"/>
            <p:cNvSpPr/>
            <p:nvPr/>
          </p:nvSpPr>
          <p:spPr>
            <a:xfrm>
              <a:off x="3643723" y="2784186"/>
              <a:ext cx="1687903" cy="661875"/>
            </a:xfrm>
            <a:prstGeom prst="rect">
              <a:avLst/>
            </a:prstGeom>
            <a:gradFill>
              <a:gsLst>
                <a:gs pos="0">
                  <a:srgbClr val="6F92D2"/>
                </a:gs>
                <a:gs pos="100000">
                  <a:srgbClr val="0758C0"/>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spcFirstLastPara="0" vertOverflow="overflow" horzOverflow="overflow" vert="horz" wrap="square" lIns="91440" tIns="45720" rIns="91440" bIns="45720" numCol="1" spcCol="0" rtlCol="0" fromWordArt="0" anchor="ctr" anchorCtr="0" forceAA="0" compatLnSpc="1">
              <a:noAutofit/>
            </a:bodyPr>
            <a:lstStyle/>
            <a:p>
              <a:pPr lvl="0" algn="ctr"/>
              <a:r>
                <a:rPr lang="zh-CN" altLang="en-US" b="1" dirty="0" smtClean="0">
                  <a:latin typeface="微软雅黑" panose="020B0503020204020204" pitchFamily="34" charset="-122"/>
                  <a:ea typeface="微软雅黑" panose="020B0503020204020204" pitchFamily="34" charset="-122"/>
                  <a:sym typeface="+mn-ea"/>
                </a:rPr>
                <a:t>九、附则</a:t>
              </a:r>
              <a:endParaRPr lang="zh-CN" altLang="en-US" b="1" dirty="0">
                <a:latin typeface="微软雅黑" panose="020B0503020204020204" pitchFamily="34" charset="-122"/>
                <a:ea typeface="微软雅黑" panose="020B0503020204020204" pitchFamily="34" charset="-122"/>
                <a:sym typeface="+mn-ea"/>
              </a:endParaRPr>
            </a:p>
          </p:txBody>
        </p:sp>
      </p:grpSp>
      <p:sp>
        <p:nvSpPr>
          <p:cNvPr id="2" name="矩形 1"/>
          <p:cNvSpPr/>
          <p:nvPr/>
        </p:nvSpPr>
        <p:spPr>
          <a:xfrm>
            <a:off x="755576" y="1995686"/>
            <a:ext cx="7971606" cy="1077218"/>
          </a:xfrm>
          <a:prstGeom prst="rect">
            <a:avLst/>
          </a:prstGeom>
        </p:spPr>
        <p:txBody>
          <a:bodyPr wrap="square">
            <a:spAutoFit/>
          </a:bodyPr>
          <a:lstStyle/>
          <a:p>
            <a:pPr>
              <a:lnSpc>
                <a:spcPct val="150000"/>
              </a:lnSpc>
              <a:spcAft>
                <a:spcPts val="1200"/>
              </a:spcAft>
            </a:pPr>
            <a:r>
              <a:rPr lang="zh-CN" altLang="en-US" dirty="0" smtClean="0">
                <a:solidFill>
                  <a:schemeClr val="dk1">
                    <a:hueOff val="0"/>
                    <a:satOff val="0"/>
                    <a:lumOff val="0"/>
                    <a:alphaOff val="0"/>
                  </a:schemeClr>
                </a:solidFill>
                <a:latin typeface="方正小标宋简体" panose="03000509000000000000" charset="-122"/>
                <a:ea typeface="方正小标宋简体" panose="03000509000000000000" charset="-122"/>
                <a:cs typeface="仿宋_GB2312" charset="0"/>
              </a:rPr>
              <a:t>第三十八条  </a:t>
            </a:r>
            <a:r>
              <a:rPr lang="zh-CN" altLang="en-US" dirty="0">
                <a:solidFill>
                  <a:schemeClr val="dk1">
                    <a:hueOff val="0"/>
                    <a:satOff val="0"/>
                    <a:lumOff val="0"/>
                    <a:alphaOff val="0"/>
                  </a:schemeClr>
                </a:solidFill>
                <a:latin typeface="方正小标宋简体" panose="03000509000000000000" charset="-122"/>
                <a:ea typeface="方正小标宋简体" panose="03000509000000000000" charset="-122"/>
                <a:cs typeface="仿宋_GB2312" charset="0"/>
              </a:rPr>
              <a:t>本办法自发布之日起执行。</a:t>
            </a:r>
          </a:p>
          <a:p>
            <a:pPr>
              <a:lnSpc>
                <a:spcPct val="150000"/>
              </a:lnSpc>
              <a:spcAft>
                <a:spcPts val="1200"/>
              </a:spcAft>
            </a:pPr>
            <a:r>
              <a:rPr lang="zh-CN" altLang="en-US" dirty="0" smtClean="0">
                <a:solidFill>
                  <a:schemeClr val="dk1">
                    <a:hueOff val="0"/>
                    <a:satOff val="0"/>
                    <a:lumOff val="0"/>
                    <a:alphaOff val="0"/>
                  </a:schemeClr>
                </a:solidFill>
                <a:latin typeface="方正小标宋简体" panose="03000509000000000000" charset="-122"/>
                <a:ea typeface="方正小标宋简体" panose="03000509000000000000" charset="-122"/>
                <a:cs typeface="仿宋_GB2312" charset="0"/>
              </a:rPr>
              <a:t>第三十九条  </a:t>
            </a:r>
            <a:r>
              <a:rPr lang="zh-CN" altLang="en-US" dirty="0">
                <a:solidFill>
                  <a:schemeClr val="dk1">
                    <a:hueOff val="0"/>
                    <a:satOff val="0"/>
                    <a:lumOff val="0"/>
                    <a:alphaOff val="0"/>
                  </a:schemeClr>
                </a:solidFill>
                <a:latin typeface="方正小标宋简体" panose="03000509000000000000" charset="-122"/>
                <a:ea typeface="方正小标宋简体" panose="03000509000000000000" charset="-122"/>
                <a:cs typeface="仿宋_GB2312" charset="0"/>
              </a:rPr>
              <a:t>本管理办法所有权、修订权和解释权均属于广东省教育厅。</a:t>
            </a:r>
          </a:p>
        </p:txBody>
      </p:sp>
    </p:spTree>
    <p:extLst>
      <p:ext uri="{BB962C8B-B14F-4D97-AF65-F5344CB8AC3E}">
        <p14:creationId xmlns:p14="http://schemas.microsoft.com/office/powerpoint/2010/main" val="157636439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Line 3"/>
          <p:cNvSpPr/>
          <p:nvPr/>
        </p:nvSpPr>
        <p:spPr>
          <a:xfrm>
            <a:off x="0" y="483235"/>
            <a:ext cx="9144000" cy="0"/>
          </a:xfrm>
          <a:prstGeom prst="line">
            <a:avLst/>
          </a:prstGeom>
          <a:ln w="9525" cap="flat" cmpd="sng">
            <a:solidFill>
              <a:srgbClr val="C0C0C0">
                <a:alpha val="21960"/>
              </a:srgbClr>
            </a:solidFill>
            <a:prstDash val="sysDash"/>
            <a:headEnd type="none" w="med" len="med"/>
            <a:tailEnd type="none" w="med" len="med"/>
          </a:ln>
        </p:spPr>
      </p:sp>
      <p:grpSp>
        <p:nvGrpSpPr>
          <p:cNvPr id="43" name="组合 42"/>
          <p:cNvGrpSpPr/>
          <p:nvPr/>
        </p:nvGrpSpPr>
        <p:grpSpPr>
          <a:xfrm>
            <a:off x="474656" y="785868"/>
            <a:ext cx="8252520" cy="4104456"/>
            <a:chOff x="583561" y="972673"/>
            <a:chExt cx="7292726" cy="3510447"/>
          </a:xfrm>
        </p:grpSpPr>
        <p:sp>
          <p:nvSpPr>
            <p:cNvPr id="44" name="圆角矩形 43"/>
            <p:cNvSpPr/>
            <p:nvPr/>
          </p:nvSpPr>
          <p:spPr>
            <a:xfrm>
              <a:off x="583561" y="972673"/>
              <a:ext cx="7292726" cy="3510447"/>
            </a:xfrm>
            <a:prstGeom prst="roundRect">
              <a:avLst>
                <a:gd name="adj" fmla="val 10000"/>
              </a:avLst>
            </a:prstGeom>
            <a:solidFill>
              <a:schemeClr val="accent1">
                <a:lumMod val="20000"/>
                <a:lumOff val="80000"/>
                <a:alpha val="90000"/>
              </a:schemeClr>
            </a:solidFill>
            <a:ln>
              <a:solidFill>
                <a:schemeClr val="accent5"/>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45" name="圆角矩形 5"/>
            <p:cNvSpPr/>
            <p:nvPr/>
          </p:nvSpPr>
          <p:spPr>
            <a:xfrm>
              <a:off x="794779" y="1456481"/>
              <a:ext cx="7024149" cy="2567324"/>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4290" tIns="22860" rIns="34290" bIns="22860" numCol="1" spcCol="1270" anchor="ctr" anchorCtr="0">
              <a:noAutofit/>
            </a:bodyPr>
            <a:lstStyle/>
            <a:p>
              <a:pPr>
                <a:lnSpc>
                  <a:spcPct val="150000"/>
                </a:lnSpc>
                <a:spcAft>
                  <a:spcPts val="1200"/>
                </a:spcAft>
              </a:pPr>
              <a:endParaRPr lang="zh-CN" altLang="en-US" dirty="0">
                <a:latin typeface="方正小标宋简体" panose="03000509000000000000" charset="-122"/>
                <a:ea typeface="方正小标宋简体" panose="03000509000000000000" charset="-122"/>
                <a:cs typeface="仿宋_GB2312" charset="0"/>
                <a:sym typeface="+mn-ea"/>
              </a:endParaRPr>
            </a:p>
          </p:txBody>
        </p:sp>
      </p:grpSp>
      <p:sp>
        <p:nvSpPr>
          <p:cNvPr id="11" name="矩形 10"/>
          <p:cNvSpPr/>
          <p:nvPr/>
        </p:nvSpPr>
        <p:spPr>
          <a:xfrm>
            <a:off x="0" y="267494"/>
            <a:ext cx="288032" cy="216024"/>
          </a:xfrm>
          <a:prstGeom prst="rect">
            <a:avLst/>
          </a:prstGeom>
          <a:solidFill>
            <a:srgbClr val="0160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12" name="组合 11"/>
          <p:cNvGrpSpPr/>
          <p:nvPr/>
        </p:nvGrpSpPr>
        <p:grpSpPr>
          <a:xfrm>
            <a:off x="474655" y="32559"/>
            <a:ext cx="2340535" cy="450676"/>
            <a:chOff x="3623131" y="2763594"/>
            <a:chExt cx="1729087" cy="703059"/>
          </a:xfrm>
        </p:grpSpPr>
        <p:sp>
          <p:nvSpPr>
            <p:cNvPr id="13" name="圆角矩形 12"/>
            <p:cNvSpPr/>
            <p:nvPr/>
          </p:nvSpPr>
          <p:spPr>
            <a:xfrm>
              <a:off x="3623131" y="2763594"/>
              <a:ext cx="1729087" cy="703059"/>
            </a:xfrm>
            <a:prstGeom prst="roundRect">
              <a:avLst>
                <a:gd name="adj" fmla="val 10000"/>
              </a:avLst>
            </a:prstGeom>
            <a:gradFill>
              <a:gsLst>
                <a:gs pos="0">
                  <a:srgbClr val="6F92D2"/>
                </a:gs>
                <a:gs pos="100000">
                  <a:srgbClr val="0758C0"/>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圆角矩形 4"/>
            <p:cNvSpPr/>
            <p:nvPr/>
          </p:nvSpPr>
          <p:spPr>
            <a:xfrm>
              <a:off x="3643723" y="2784186"/>
              <a:ext cx="1687903" cy="661875"/>
            </a:xfrm>
            <a:prstGeom prst="rect">
              <a:avLst/>
            </a:prstGeom>
            <a:gradFill>
              <a:gsLst>
                <a:gs pos="0">
                  <a:srgbClr val="6F92D2"/>
                </a:gs>
                <a:gs pos="100000">
                  <a:srgbClr val="0758C0"/>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spcFirstLastPara="0" vertOverflow="overflow" horzOverflow="overflow" vert="horz" wrap="square" lIns="91440" tIns="45720" rIns="91440" bIns="45720" numCol="1" spcCol="0" rtlCol="0" fromWordArt="0" anchor="ctr" anchorCtr="0" forceAA="0" compatLnSpc="1">
              <a:noAutofit/>
            </a:bodyPr>
            <a:lstStyle/>
            <a:p>
              <a:pPr lvl="0" algn="ctr"/>
              <a:r>
                <a:rPr lang="zh-CN" altLang="en-US" b="1" dirty="0" smtClean="0">
                  <a:latin typeface="微软雅黑" panose="020B0503020204020204" pitchFamily="34" charset="-122"/>
                  <a:ea typeface="微软雅黑" panose="020B0503020204020204" pitchFamily="34" charset="-122"/>
                  <a:sym typeface="+mn-ea"/>
                </a:rPr>
                <a:t>附件</a:t>
              </a:r>
              <a:endParaRPr lang="zh-CN" altLang="en-US" b="1" dirty="0">
                <a:latin typeface="微软雅黑" panose="020B0503020204020204" pitchFamily="34" charset="-122"/>
                <a:ea typeface="微软雅黑" panose="020B0503020204020204" pitchFamily="34" charset="-122"/>
                <a:sym typeface="+mn-ea"/>
              </a:endParaRPr>
            </a:p>
          </p:txBody>
        </p:sp>
      </p:grpSp>
      <p:sp>
        <p:nvSpPr>
          <p:cNvPr id="2" name="矩形 1"/>
          <p:cNvSpPr/>
          <p:nvPr/>
        </p:nvSpPr>
        <p:spPr>
          <a:xfrm>
            <a:off x="713672" y="1635646"/>
            <a:ext cx="7971606" cy="2179379"/>
          </a:xfrm>
          <a:prstGeom prst="rect">
            <a:avLst/>
          </a:prstGeom>
        </p:spPr>
        <p:txBody>
          <a:bodyPr wrap="square">
            <a:spAutoFit/>
          </a:bodyPr>
          <a:lstStyle/>
          <a:p>
            <a:pPr>
              <a:lnSpc>
                <a:spcPct val="150000"/>
              </a:lnSpc>
              <a:spcAft>
                <a:spcPts val="1200"/>
              </a:spcAft>
            </a:pPr>
            <a:r>
              <a:rPr lang="en-US" altLang="zh-CN" dirty="0" smtClean="0">
                <a:solidFill>
                  <a:schemeClr val="dk1">
                    <a:hueOff val="0"/>
                    <a:satOff val="0"/>
                    <a:lumOff val="0"/>
                    <a:alphaOff val="0"/>
                  </a:schemeClr>
                </a:solidFill>
                <a:latin typeface="方正小标宋简体" panose="03000509000000000000" charset="-122"/>
                <a:ea typeface="方正小标宋简体" panose="03000509000000000000" charset="-122"/>
                <a:cs typeface="仿宋_GB2312" charset="0"/>
              </a:rPr>
              <a:t>1</a:t>
            </a:r>
            <a:r>
              <a:rPr lang="en-US" altLang="zh-CN" dirty="0">
                <a:solidFill>
                  <a:schemeClr val="dk1">
                    <a:hueOff val="0"/>
                    <a:satOff val="0"/>
                    <a:lumOff val="0"/>
                    <a:alphaOff val="0"/>
                  </a:schemeClr>
                </a:solidFill>
                <a:latin typeface="方正小标宋简体" panose="03000509000000000000" charset="-122"/>
                <a:ea typeface="方正小标宋简体" panose="03000509000000000000" charset="-122"/>
                <a:cs typeface="仿宋_GB2312" charset="0"/>
              </a:rPr>
              <a:t>.《</a:t>
            </a:r>
            <a:r>
              <a:rPr lang="zh-CN" altLang="en-US" dirty="0">
                <a:solidFill>
                  <a:schemeClr val="dk1">
                    <a:hueOff val="0"/>
                    <a:satOff val="0"/>
                    <a:lumOff val="0"/>
                    <a:alphaOff val="0"/>
                  </a:schemeClr>
                </a:solidFill>
                <a:latin typeface="方正小标宋简体" panose="03000509000000000000" charset="-122"/>
                <a:ea typeface="方正小标宋简体" panose="03000509000000000000" charset="-122"/>
                <a:cs typeface="仿宋_GB2312" charset="0"/>
              </a:rPr>
              <a:t>广东省教育资源公共服务平台准入审查办法</a:t>
            </a:r>
            <a:r>
              <a:rPr lang="en-US" altLang="zh-CN" dirty="0">
                <a:solidFill>
                  <a:schemeClr val="dk1">
                    <a:hueOff val="0"/>
                    <a:satOff val="0"/>
                    <a:lumOff val="0"/>
                    <a:alphaOff val="0"/>
                  </a:schemeClr>
                </a:solidFill>
                <a:latin typeface="方正小标宋简体" panose="03000509000000000000" charset="-122"/>
                <a:ea typeface="方正小标宋简体" panose="03000509000000000000" charset="-122"/>
                <a:cs typeface="仿宋_GB2312" charset="0"/>
              </a:rPr>
              <a:t>》</a:t>
            </a:r>
          </a:p>
          <a:p>
            <a:pPr>
              <a:lnSpc>
                <a:spcPct val="150000"/>
              </a:lnSpc>
              <a:spcAft>
                <a:spcPts val="1200"/>
              </a:spcAft>
            </a:pPr>
            <a:r>
              <a:rPr lang="en-US" altLang="zh-CN" dirty="0">
                <a:solidFill>
                  <a:schemeClr val="dk1">
                    <a:hueOff val="0"/>
                    <a:satOff val="0"/>
                    <a:lumOff val="0"/>
                    <a:alphaOff val="0"/>
                  </a:schemeClr>
                </a:solidFill>
                <a:latin typeface="方正小标宋简体" panose="03000509000000000000" charset="-122"/>
                <a:ea typeface="方正小标宋简体" panose="03000509000000000000" charset="-122"/>
                <a:cs typeface="仿宋_GB2312" charset="0"/>
              </a:rPr>
              <a:t>2. 《</a:t>
            </a:r>
            <a:r>
              <a:rPr lang="zh-CN" altLang="en-US" dirty="0">
                <a:solidFill>
                  <a:schemeClr val="dk1">
                    <a:hueOff val="0"/>
                    <a:satOff val="0"/>
                    <a:lumOff val="0"/>
                    <a:alphaOff val="0"/>
                  </a:schemeClr>
                </a:solidFill>
                <a:latin typeface="方正小标宋简体" panose="03000509000000000000" charset="-122"/>
                <a:ea typeface="方正小标宋简体" panose="03000509000000000000" charset="-122"/>
                <a:cs typeface="仿宋_GB2312" charset="0"/>
              </a:rPr>
              <a:t>广东省教育资源公共服务平台教育资源与应用评价指标体系</a:t>
            </a:r>
            <a:r>
              <a:rPr lang="en-US" altLang="zh-CN" dirty="0">
                <a:solidFill>
                  <a:schemeClr val="dk1">
                    <a:hueOff val="0"/>
                    <a:satOff val="0"/>
                    <a:lumOff val="0"/>
                    <a:alphaOff val="0"/>
                  </a:schemeClr>
                </a:solidFill>
                <a:latin typeface="方正小标宋简体" panose="03000509000000000000" charset="-122"/>
                <a:ea typeface="方正小标宋简体" panose="03000509000000000000" charset="-122"/>
                <a:cs typeface="仿宋_GB2312" charset="0"/>
              </a:rPr>
              <a:t>》</a:t>
            </a:r>
          </a:p>
          <a:p>
            <a:pPr>
              <a:lnSpc>
                <a:spcPct val="150000"/>
              </a:lnSpc>
              <a:spcAft>
                <a:spcPts val="1200"/>
              </a:spcAft>
            </a:pPr>
            <a:r>
              <a:rPr lang="en-US" altLang="zh-CN" dirty="0">
                <a:solidFill>
                  <a:schemeClr val="dk1">
                    <a:hueOff val="0"/>
                    <a:satOff val="0"/>
                    <a:lumOff val="0"/>
                    <a:alphaOff val="0"/>
                  </a:schemeClr>
                </a:solidFill>
                <a:latin typeface="方正小标宋简体" panose="03000509000000000000" charset="-122"/>
                <a:ea typeface="方正小标宋简体" panose="03000509000000000000" charset="-122"/>
                <a:cs typeface="仿宋_GB2312" charset="0"/>
              </a:rPr>
              <a:t>3.《</a:t>
            </a:r>
            <a:r>
              <a:rPr lang="zh-CN" altLang="en-US" dirty="0">
                <a:solidFill>
                  <a:schemeClr val="dk1">
                    <a:hueOff val="0"/>
                    <a:satOff val="0"/>
                    <a:lumOff val="0"/>
                    <a:alphaOff val="0"/>
                  </a:schemeClr>
                </a:solidFill>
                <a:latin typeface="方正小标宋简体" panose="03000509000000000000" charset="-122"/>
                <a:ea typeface="方正小标宋简体" panose="03000509000000000000" charset="-122"/>
                <a:cs typeface="仿宋_GB2312" charset="0"/>
              </a:rPr>
              <a:t>广东省教育资源公共服务平台用户对接协议</a:t>
            </a:r>
            <a:r>
              <a:rPr lang="en-US" altLang="zh-CN" dirty="0">
                <a:solidFill>
                  <a:schemeClr val="dk1">
                    <a:hueOff val="0"/>
                    <a:satOff val="0"/>
                    <a:lumOff val="0"/>
                    <a:alphaOff val="0"/>
                  </a:schemeClr>
                </a:solidFill>
                <a:latin typeface="方正小标宋简体" panose="03000509000000000000" charset="-122"/>
                <a:ea typeface="方正小标宋简体" panose="03000509000000000000" charset="-122"/>
                <a:cs typeface="仿宋_GB2312" charset="0"/>
              </a:rPr>
              <a:t>》</a:t>
            </a:r>
          </a:p>
          <a:p>
            <a:pPr>
              <a:lnSpc>
                <a:spcPct val="150000"/>
              </a:lnSpc>
              <a:spcAft>
                <a:spcPts val="1200"/>
              </a:spcAft>
            </a:pPr>
            <a:r>
              <a:rPr lang="en-US" altLang="zh-CN" dirty="0">
                <a:solidFill>
                  <a:schemeClr val="dk1">
                    <a:hueOff val="0"/>
                    <a:satOff val="0"/>
                    <a:lumOff val="0"/>
                    <a:alphaOff val="0"/>
                  </a:schemeClr>
                </a:solidFill>
                <a:latin typeface="方正小标宋简体" panose="03000509000000000000" charset="-122"/>
                <a:ea typeface="方正小标宋简体" panose="03000509000000000000" charset="-122"/>
                <a:cs typeface="仿宋_GB2312" charset="0"/>
              </a:rPr>
              <a:t>4.《</a:t>
            </a:r>
            <a:r>
              <a:rPr lang="zh-CN" altLang="en-US" dirty="0">
                <a:solidFill>
                  <a:schemeClr val="dk1">
                    <a:hueOff val="0"/>
                    <a:satOff val="0"/>
                    <a:lumOff val="0"/>
                    <a:alphaOff val="0"/>
                  </a:schemeClr>
                </a:solidFill>
                <a:latin typeface="方正小标宋简体" panose="03000509000000000000" charset="-122"/>
                <a:ea typeface="方正小标宋简体" panose="03000509000000000000" charset="-122"/>
                <a:cs typeface="仿宋_GB2312" charset="0"/>
              </a:rPr>
              <a:t>广东省教育资源公共服务平台教育资源与应用考核指标</a:t>
            </a:r>
            <a:r>
              <a:rPr lang="en-US" altLang="zh-CN" dirty="0">
                <a:solidFill>
                  <a:schemeClr val="dk1">
                    <a:hueOff val="0"/>
                    <a:satOff val="0"/>
                    <a:lumOff val="0"/>
                    <a:alphaOff val="0"/>
                  </a:schemeClr>
                </a:solidFill>
                <a:latin typeface="方正小标宋简体" panose="03000509000000000000" charset="-122"/>
                <a:ea typeface="方正小标宋简体" panose="03000509000000000000" charset="-122"/>
                <a:cs typeface="仿宋_GB2312" charset="0"/>
              </a:rPr>
              <a:t>》</a:t>
            </a:r>
          </a:p>
        </p:txBody>
      </p:sp>
    </p:spTree>
    <p:extLst>
      <p:ext uri="{BB962C8B-B14F-4D97-AF65-F5344CB8AC3E}">
        <p14:creationId xmlns:p14="http://schemas.microsoft.com/office/powerpoint/2010/main" val="416276038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6" name="矩形 15"/>
          <p:cNvSpPr/>
          <p:nvPr/>
        </p:nvSpPr>
        <p:spPr>
          <a:xfrm>
            <a:off x="0" y="5100949"/>
            <a:ext cx="1907704" cy="63089"/>
          </a:xfrm>
          <a:prstGeom prst="rect">
            <a:avLst/>
          </a:prstGeom>
          <a:solidFill>
            <a:srgbClr val="08339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900" kern="1400" dirty="0">
              <a:solidFill>
                <a:prstClr val="white"/>
              </a:solidFill>
              <a:latin typeface="微软雅黑" panose="020B0503020204020204" pitchFamily="34" charset="-122"/>
              <a:ea typeface="微软雅黑" panose="020B0503020204020204" pitchFamily="34" charset="-122"/>
            </a:endParaRPr>
          </a:p>
        </p:txBody>
      </p:sp>
      <p:sp>
        <p:nvSpPr>
          <p:cNvPr id="17" name="矩形 16"/>
          <p:cNvSpPr/>
          <p:nvPr/>
        </p:nvSpPr>
        <p:spPr>
          <a:xfrm>
            <a:off x="1835696" y="5100949"/>
            <a:ext cx="1907704" cy="63089"/>
          </a:xfrm>
          <a:prstGeom prst="rect">
            <a:avLst/>
          </a:prstGeom>
          <a:solidFill>
            <a:srgbClr val="0A3EB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900" kern="1400" dirty="0">
              <a:solidFill>
                <a:prstClr val="white"/>
              </a:solidFill>
              <a:latin typeface="微软雅黑" panose="020B0503020204020204" pitchFamily="34" charset="-122"/>
              <a:ea typeface="微软雅黑" panose="020B0503020204020204" pitchFamily="34" charset="-122"/>
            </a:endParaRPr>
          </a:p>
        </p:txBody>
      </p:sp>
      <p:sp>
        <p:nvSpPr>
          <p:cNvPr id="18" name="矩形 17"/>
          <p:cNvSpPr/>
          <p:nvPr/>
        </p:nvSpPr>
        <p:spPr>
          <a:xfrm>
            <a:off x="3707904" y="5100949"/>
            <a:ext cx="1907704" cy="63089"/>
          </a:xfrm>
          <a:prstGeom prst="rect">
            <a:avLst/>
          </a:prstGeom>
          <a:solidFill>
            <a:srgbClr val="0054B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900" kern="1400" dirty="0">
              <a:solidFill>
                <a:prstClr val="white"/>
              </a:solidFill>
              <a:latin typeface="微软雅黑" panose="020B0503020204020204" pitchFamily="34" charset="-122"/>
              <a:ea typeface="微软雅黑" panose="020B0503020204020204" pitchFamily="34" charset="-122"/>
            </a:endParaRPr>
          </a:p>
        </p:txBody>
      </p:sp>
      <p:sp>
        <p:nvSpPr>
          <p:cNvPr id="19" name="矩形 18"/>
          <p:cNvSpPr/>
          <p:nvPr/>
        </p:nvSpPr>
        <p:spPr>
          <a:xfrm>
            <a:off x="5508104" y="5100949"/>
            <a:ext cx="1907704" cy="63089"/>
          </a:xfrm>
          <a:prstGeom prst="rect">
            <a:avLst/>
          </a:prstGeom>
          <a:solidFill>
            <a:srgbClr val="0160A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900" kern="1400" dirty="0">
              <a:solidFill>
                <a:prstClr val="white"/>
              </a:solidFill>
              <a:latin typeface="微软雅黑" panose="020B0503020204020204" pitchFamily="34" charset="-122"/>
              <a:ea typeface="微软雅黑" panose="020B0503020204020204" pitchFamily="34" charset="-122"/>
            </a:endParaRPr>
          </a:p>
        </p:txBody>
      </p:sp>
      <p:sp>
        <p:nvSpPr>
          <p:cNvPr id="20" name="矩形 19"/>
          <p:cNvSpPr/>
          <p:nvPr/>
        </p:nvSpPr>
        <p:spPr>
          <a:xfrm>
            <a:off x="7308304" y="5100949"/>
            <a:ext cx="1907704" cy="63089"/>
          </a:xfrm>
          <a:prstGeom prst="rect">
            <a:avLst/>
          </a:prstGeom>
          <a:solidFill>
            <a:srgbClr val="016AC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900" kern="1400" dirty="0">
              <a:solidFill>
                <a:prstClr val="white"/>
              </a:solidFill>
              <a:latin typeface="微软雅黑" panose="020B0503020204020204" pitchFamily="34" charset="-122"/>
              <a:ea typeface="微软雅黑" panose="020B0503020204020204" pitchFamily="34" charset="-122"/>
            </a:endParaRPr>
          </a:p>
        </p:txBody>
      </p:sp>
      <p:grpSp>
        <p:nvGrpSpPr>
          <p:cNvPr id="13" name="组合 12"/>
          <p:cNvGrpSpPr/>
          <p:nvPr/>
        </p:nvGrpSpPr>
        <p:grpSpPr>
          <a:xfrm>
            <a:off x="288032" y="555526"/>
            <a:ext cx="8775328" cy="3838674"/>
            <a:chOff x="-627546" y="438150"/>
            <a:chExt cx="9658351" cy="3956050"/>
          </a:xfrm>
        </p:grpSpPr>
        <p:sp>
          <p:nvSpPr>
            <p:cNvPr id="22" name="圆角矩形 21"/>
            <p:cNvSpPr/>
            <p:nvPr/>
          </p:nvSpPr>
          <p:spPr>
            <a:xfrm>
              <a:off x="-627546" y="1405679"/>
              <a:ext cx="9658351" cy="2009775"/>
            </a:xfrm>
            <a:prstGeom prst="roundRect">
              <a:avLst>
                <a:gd name="adj" fmla="val 4443"/>
              </a:avLst>
            </a:prstGeom>
            <a:ln/>
          </p:spPr>
          <p:style>
            <a:lnRef idx="0">
              <a:schemeClr val="accent1"/>
            </a:lnRef>
            <a:fillRef idx="3">
              <a:schemeClr val="accent1"/>
            </a:fillRef>
            <a:effectRef idx="3">
              <a:schemeClr val="accent1"/>
            </a:effectRef>
            <a:fontRef idx="minor">
              <a:schemeClr val="lt1"/>
            </a:fontRef>
          </p:style>
          <p:txBody>
            <a:bodyPr anchor="ctr"/>
            <a:lstStyle/>
            <a:p>
              <a:pPr algn="ctr">
                <a:defRPr/>
              </a:pPr>
              <a:endParaRPr kumimoji="1" lang="zh-CN" altLang="en-US" sz="1350">
                <a:solidFill>
                  <a:prstClr val="white"/>
                </a:solidFill>
              </a:endParaRPr>
            </a:p>
          </p:txBody>
        </p:sp>
        <p:sp>
          <p:nvSpPr>
            <p:cNvPr id="23" name="文本框 7"/>
            <p:cNvSpPr txBox="1">
              <a:spLocks noChangeArrowheads="1"/>
            </p:cNvSpPr>
            <p:nvPr/>
          </p:nvSpPr>
          <p:spPr bwMode="auto">
            <a:xfrm>
              <a:off x="5064125" y="2062163"/>
              <a:ext cx="2236788"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Arial" panose="020B0604020202020204" pitchFamily="34" charset="0"/>
                  <a:ea typeface="宋体" panose="02010600030101010101" pitchFamily="2" charset="-122"/>
                </a:defRPr>
              </a:lvl1pPr>
              <a:lvl2pPr marL="742950" indent="-285750">
                <a:defRPr sz="1300">
                  <a:solidFill>
                    <a:schemeClr val="tx1"/>
                  </a:solidFill>
                  <a:latin typeface="Arial" panose="020B0604020202020204" pitchFamily="34" charset="0"/>
                  <a:ea typeface="宋体" panose="02010600030101010101" pitchFamily="2" charset="-122"/>
                </a:defRPr>
              </a:lvl2pPr>
              <a:lvl3pPr marL="1143000" indent="-228600">
                <a:defRPr sz="1300">
                  <a:solidFill>
                    <a:schemeClr val="tx1"/>
                  </a:solidFill>
                  <a:latin typeface="Arial" panose="020B0604020202020204" pitchFamily="34" charset="0"/>
                  <a:ea typeface="宋体" panose="02010600030101010101" pitchFamily="2" charset="-122"/>
                </a:defRPr>
              </a:lvl3pPr>
              <a:lvl4pPr marL="1600200" indent="-228600">
                <a:defRPr sz="1300">
                  <a:solidFill>
                    <a:schemeClr val="tx1"/>
                  </a:solidFill>
                  <a:latin typeface="Arial" panose="020B0604020202020204" pitchFamily="34" charset="0"/>
                  <a:ea typeface="宋体" panose="02010600030101010101" pitchFamily="2" charset="-122"/>
                </a:defRPr>
              </a:lvl4pPr>
              <a:lvl5pPr marL="2057400" indent="-228600">
                <a:defRPr sz="1300">
                  <a:solidFill>
                    <a:schemeClr val="tx1"/>
                  </a:solidFill>
                  <a:latin typeface="Arial" panose="020B0604020202020204" pitchFamily="3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Arial" panose="020B0604020202020204" pitchFamily="3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Arial" panose="020B0604020202020204" pitchFamily="3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Arial" panose="020B0604020202020204" pitchFamily="3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Arial" panose="020B0604020202020204" pitchFamily="34" charset="0"/>
                  <a:ea typeface="宋体" panose="02010600030101010101" pitchFamily="2" charset="-122"/>
                </a:defRPr>
              </a:lvl9pPr>
            </a:lstStyle>
            <a:p>
              <a:r>
                <a:rPr kumimoji="1" lang="zh-CN" altLang="en-US" sz="4000" b="1">
                  <a:solidFill>
                    <a:prstClr val="white"/>
                  </a:solidFill>
                  <a:latin typeface="微软雅黑" panose="020B0503020204020204" pitchFamily="34" charset="-122"/>
                  <a:ea typeface="微软雅黑" panose="020B0503020204020204" pitchFamily="34" charset="-122"/>
                </a:rPr>
                <a:t>感谢聆听</a:t>
              </a:r>
              <a:endParaRPr kumimoji="1" lang="en-US" altLang="zh-CN" sz="4000" b="1">
                <a:solidFill>
                  <a:prstClr val="white"/>
                </a:solidFill>
                <a:latin typeface="微软雅黑" panose="020B0503020204020204" pitchFamily="34" charset="-122"/>
                <a:ea typeface="微软雅黑" panose="020B0503020204020204" pitchFamily="34" charset="-122"/>
              </a:endParaRPr>
            </a:p>
          </p:txBody>
        </p:sp>
        <p:sp>
          <p:nvSpPr>
            <p:cNvPr id="24" name="文本框 23"/>
            <p:cNvSpPr txBox="1"/>
            <p:nvPr/>
          </p:nvSpPr>
          <p:spPr>
            <a:xfrm>
              <a:off x="5064125" y="1598613"/>
              <a:ext cx="2592388" cy="554037"/>
            </a:xfrm>
            <a:prstGeom prst="rect">
              <a:avLst/>
            </a:prstGeom>
            <a:noFill/>
          </p:spPr>
          <p:txBody>
            <a:bodyPr wrap="none">
              <a:spAutoFit/>
            </a:bodyPr>
            <a:lstStyle/>
            <a:p>
              <a:pPr>
                <a:defRPr/>
              </a:pPr>
              <a:r>
                <a:rPr kumimoji="1" lang="en-US" altLang="zh-CN" sz="3000" b="1" dirty="0">
                  <a:solidFill>
                    <a:prstClr val="white"/>
                  </a:solidFill>
                  <a:cs typeface="Arial Black"/>
                </a:rPr>
                <a:t>THANK</a:t>
              </a:r>
              <a:r>
                <a:rPr kumimoji="1" lang="zh-CN" altLang="en-US" sz="3000" b="1" dirty="0">
                  <a:solidFill>
                    <a:prstClr val="white"/>
                  </a:solidFill>
                  <a:cs typeface="Arial Black"/>
                </a:rPr>
                <a:t> </a:t>
              </a:r>
              <a:r>
                <a:rPr kumimoji="1" lang="en-US" altLang="zh-CN" sz="3000" b="1" dirty="0">
                  <a:solidFill>
                    <a:prstClr val="white"/>
                  </a:solidFill>
                  <a:cs typeface="Arial Black"/>
                </a:rPr>
                <a:t>YOU!</a:t>
              </a:r>
              <a:endParaRPr kumimoji="1" lang="zh-CN" altLang="en-US" sz="3000" b="1" dirty="0">
                <a:solidFill>
                  <a:prstClr val="white"/>
                </a:solidFill>
                <a:cs typeface="Arial Black"/>
              </a:endParaRPr>
            </a:p>
          </p:txBody>
        </p:sp>
        <p:grpSp>
          <p:nvGrpSpPr>
            <p:cNvPr id="25" name="组 10"/>
            <p:cNvGrpSpPr/>
            <p:nvPr/>
          </p:nvGrpSpPr>
          <p:grpSpPr>
            <a:xfrm>
              <a:off x="7384886" y="2180978"/>
              <a:ext cx="824687" cy="484740"/>
              <a:chOff x="3902075" y="4498975"/>
              <a:chExt cx="831850" cy="488950"/>
            </a:xfrm>
            <a:solidFill>
              <a:schemeClr val="bg1"/>
            </a:solidFill>
          </p:grpSpPr>
          <p:sp>
            <p:nvSpPr>
              <p:cNvPr id="27" name="Freeform 230"/>
              <p:cNvSpPr>
                <a:spLocks noEditPoints="1"/>
              </p:cNvSpPr>
              <p:nvPr/>
            </p:nvSpPr>
            <p:spPr bwMode="auto">
              <a:xfrm>
                <a:off x="4092575" y="4498975"/>
                <a:ext cx="450850" cy="488950"/>
              </a:xfrm>
              <a:custGeom>
                <a:avLst/>
                <a:gdLst/>
                <a:ahLst/>
                <a:cxnLst>
                  <a:cxn ang="0">
                    <a:pos x="70" y="72"/>
                  </a:cxn>
                  <a:cxn ang="0">
                    <a:pos x="76" y="44"/>
                  </a:cxn>
                  <a:cxn ang="0">
                    <a:pos x="90" y="20"/>
                  </a:cxn>
                  <a:cxn ang="0">
                    <a:pos x="114" y="6"/>
                  </a:cxn>
                  <a:cxn ang="0">
                    <a:pos x="142" y="0"/>
                  </a:cxn>
                  <a:cxn ang="0">
                    <a:pos x="156" y="2"/>
                  </a:cxn>
                  <a:cxn ang="0">
                    <a:pos x="182" y="12"/>
                  </a:cxn>
                  <a:cxn ang="0">
                    <a:pos x="202" y="30"/>
                  </a:cxn>
                  <a:cxn ang="0">
                    <a:pos x="212" y="56"/>
                  </a:cxn>
                  <a:cxn ang="0">
                    <a:pos x="212" y="72"/>
                  </a:cxn>
                  <a:cxn ang="0">
                    <a:pos x="208" y="100"/>
                  </a:cxn>
                  <a:cxn ang="0">
                    <a:pos x="192" y="122"/>
                  </a:cxn>
                  <a:cxn ang="0">
                    <a:pos x="170" y="138"/>
                  </a:cxn>
                  <a:cxn ang="0">
                    <a:pos x="142" y="142"/>
                  </a:cxn>
                  <a:cxn ang="0">
                    <a:pos x="128" y="142"/>
                  </a:cxn>
                  <a:cxn ang="0">
                    <a:pos x="102" y="130"/>
                  </a:cxn>
                  <a:cxn ang="0">
                    <a:pos x="82" y="112"/>
                  </a:cxn>
                  <a:cxn ang="0">
                    <a:pos x="72" y="86"/>
                  </a:cxn>
                  <a:cxn ang="0">
                    <a:pos x="70" y="72"/>
                  </a:cxn>
                  <a:cxn ang="0">
                    <a:pos x="142" y="190"/>
                  </a:cxn>
                  <a:cxn ang="0">
                    <a:pos x="104" y="194"/>
                  </a:cxn>
                  <a:cxn ang="0">
                    <a:pos x="74" y="202"/>
                  </a:cxn>
                  <a:cxn ang="0">
                    <a:pos x="48" y="214"/>
                  </a:cxn>
                  <a:cxn ang="0">
                    <a:pos x="16" y="244"/>
                  </a:cxn>
                  <a:cxn ang="0">
                    <a:pos x="0" y="268"/>
                  </a:cxn>
                  <a:cxn ang="0">
                    <a:pos x="284" y="308"/>
                  </a:cxn>
                  <a:cxn ang="0">
                    <a:pos x="284" y="268"/>
                  </a:cxn>
                  <a:cxn ang="0">
                    <a:pos x="268" y="244"/>
                  </a:cxn>
                  <a:cxn ang="0">
                    <a:pos x="234" y="214"/>
                  </a:cxn>
                  <a:cxn ang="0">
                    <a:pos x="210" y="202"/>
                  </a:cxn>
                  <a:cxn ang="0">
                    <a:pos x="180" y="194"/>
                  </a:cxn>
                  <a:cxn ang="0">
                    <a:pos x="142" y="190"/>
                  </a:cxn>
                </a:cxnLst>
                <a:rect l="0" t="0" r="r" b="b"/>
                <a:pathLst>
                  <a:path w="284" h="308">
                    <a:moveTo>
                      <a:pt x="70" y="72"/>
                    </a:moveTo>
                    <a:lnTo>
                      <a:pt x="70" y="72"/>
                    </a:lnTo>
                    <a:lnTo>
                      <a:pt x="72" y="56"/>
                    </a:lnTo>
                    <a:lnTo>
                      <a:pt x="76" y="44"/>
                    </a:lnTo>
                    <a:lnTo>
                      <a:pt x="82" y="30"/>
                    </a:lnTo>
                    <a:lnTo>
                      <a:pt x="90" y="20"/>
                    </a:lnTo>
                    <a:lnTo>
                      <a:pt x="102" y="12"/>
                    </a:lnTo>
                    <a:lnTo>
                      <a:pt x="114" y="6"/>
                    </a:lnTo>
                    <a:lnTo>
                      <a:pt x="128" y="2"/>
                    </a:lnTo>
                    <a:lnTo>
                      <a:pt x="142" y="0"/>
                    </a:lnTo>
                    <a:lnTo>
                      <a:pt x="142" y="0"/>
                    </a:lnTo>
                    <a:lnTo>
                      <a:pt x="156" y="2"/>
                    </a:lnTo>
                    <a:lnTo>
                      <a:pt x="170" y="6"/>
                    </a:lnTo>
                    <a:lnTo>
                      <a:pt x="182" y="12"/>
                    </a:lnTo>
                    <a:lnTo>
                      <a:pt x="192" y="20"/>
                    </a:lnTo>
                    <a:lnTo>
                      <a:pt x="202" y="30"/>
                    </a:lnTo>
                    <a:lnTo>
                      <a:pt x="208" y="44"/>
                    </a:lnTo>
                    <a:lnTo>
                      <a:pt x="212" y="56"/>
                    </a:lnTo>
                    <a:lnTo>
                      <a:pt x="212" y="72"/>
                    </a:lnTo>
                    <a:lnTo>
                      <a:pt x="212" y="72"/>
                    </a:lnTo>
                    <a:lnTo>
                      <a:pt x="212" y="86"/>
                    </a:lnTo>
                    <a:lnTo>
                      <a:pt x="208" y="100"/>
                    </a:lnTo>
                    <a:lnTo>
                      <a:pt x="202" y="112"/>
                    </a:lnTo>
                    <a:lnTo>
                      <a:pt x="192" y="122"/>
                    </a:lnTo>
                    <a:lnTo>
                      <a:pt x="182" y="130"/>
                    </a:lnTo>
                    <a:lnTo>
                      <a:pt x="170" y="138"/>
                    </a:lnTo>
                    <a:lnTo>
                      <a:pt x="156" y="142"/>
                    </a:lnTo>
                    <a:lnTo>
                      <a:pt x="142" y="142"/>
                    </a:lnTo>
                    <a:lnTo>
                      <a:pt x="142" y="142"/>
                    </a:lnTo>
                    <a:lnTo>
                      <a:pt x="128" y="142"/>
                    </a:lnTo>
                    <a:lnTo>
                      <a:pt x="114" y="138"/>
                    </a:lnTo>
                    <a:lnTo>
                      <a:pt x="102" y="130"/>
                    </a:lnTo>
                    <a:lnTo>
                      <a:pt x="90" y="122"/>
                    </a:lnTo>
                    <a:lnTo>
                      <a:pt x="82" y="112"/>
                    </a:lnTo>
                    <a:lnTo>
                      <a:pt x="76" y="100"/>
                    </a:lnTo>
                    <a:lnTo>
                      <a:pt x="72" y="86"/>
                    </a:lnTo>
                    <a:lnTo>
                      <a:pt x="70" y="72"/>
                    </a:lnTo>
                    <a:lnTo>
                      <a:pt x="70" y="72"/>
                    </a:lnTo>
                    <a:close/>
                    <a:moveTo>
                      <a:pt x="142" y="190"/>
                    </a:moveTo>
                    <a:lnTo>
                      <a:pt x="142" y="190"/>
                    </a:lnTo>
                    <a:lnTo>
                      <a:pt x="122" y="190"/>
                    </a:lnTo>
                    <a:lnTo>
                      <a:pt x="104" y="194"/>
                    </a:lnTo>
                    <a:lnTo>
                      <a:pt x="88" y="198"/>
                    </a:lnTo>
                    <a:lnTo>
                      <a:pt x="74" y="202"/>
                    </a:lnTo>
                    <a:lnTo>
                      <a:pt x="60" y="208"/>
                    </a:lnTo>
                    <a:lnTo>
                      <a:pt x="48" y="214"/>
                    </a:lnTo>
                    <a:lnTo>
                      <a:pt x="30" y="230"/>
                    </a:lnTo>
                    <a:lnTo>
                      <a:pt x="16" y="244"/>
                    </a:lnTo>
                    <a:lnTo>
                      <a:pt x="6" y="256"/>
                    </a:lnTo>
                    <a:lnTo>
                      <a:pt x="0" y="268"/>
                    </a:lnTo>
                    <a:lnTo>
                      <a:pt x="0" y="308"/>
                    </a:lnTo>
                    <a:lnTo>
                      <a:pt x="284" y="308"/>
                    </a:lnTo>
                    <a:lnTo>
                      <a:pt x="284" y="268"/>
                    </a:lnTo>
                    <a:lnTo>
                      <a:pt x="284" y="268"/>
                    </a:lnTo>
                    <a:lnTo>
                      <a:pt x="278" y="256"/>
                    </a:lnTo>
                    <a:lnTo>
                      <a:pt x="268" y="244"/>
                    </a:lnTo>
                    <a:lnTo>
                      <a:pt x="254" y="230"/>
                    </a:lnTo>
                    <a:lnTo>
                      <a:pt x="234" y="214"/>
                    </a:lnTo>
                    <a:lnTo>
                      <a:pt x="224" y="208"/>
                    </a:lnTo>
                    <a:lnTo>
                      <a:pt x="210" y="202"/>
                    </a:lnTo>
                    <a:lnTo>
                      <a:pt x="196" y="198"/>
                    </a:lnTo>
                    <a:lnTo>
                      <a:pt x="180" y="194"/>
                    </a:lnTo>
                    <a:lnTo>
                      <a:pt x="162" y="190"/>
                    </a:lnTo>
                    <a:lnTo>
                      <a:pt x="142" y="190"/>
                    </a:lnTo>
                    <a:lnTo>
                      <a:pt x="142" y="190"/>
                    </a:lnTo>
                    <a:close/>
                  </a:path>
                </a:pathLst>
              </a:custGeom>
              <a:grpFill/>
              <a:ln w="9525">
                <a:noFill/>
                <a:round/>
                <a:headEnd/>
                <a:tailEnd/>
              </a:ln>
            </p:spPr>
            <p:txBody>
              <a:bodyPr/>
              <a:lstStyle/>
              <a:p>
                <a:pPr>
                  <a:defRPr/>
                </a:pPr>
                <a:endParaRPr lang="zh-CN" altLang="en-US" sz="1350">
                  <a:solidFill>
                    <a:prstClr val="black"/>
                  </a:solidFill>
                </a:endParaRPr>
              </a:p>
            </p:txBody>
          </p:sp>
          <p:sp>
            <p:nvSpPr>
              <p:cNvPr id="28" name="Freeform 231"/>
              <p:cNvSpPr>
                <a:spLocks/>
              </p:cNvSpPr>
              <p:nvPr/>
            </p:nvSpPr>
            <p:spPr bwMode="auto">
              <a:xfrm>
                <a:off x="4467225" y="4498975"/>
                <a:ext cx="190500" cy="187325"/>
              </a:xfrm>
              <a:custGeom>
                <a:avLst/>
                <a:gdLst/>
                <a:ahLst/>
                <a:cxnLst>
                  <a:cxn ang="0">
                    <a:pos x="60" y="0"/>
                  </a:cxn>
                  <a:cxn ang="0">
                    <a:pos x="60" y="0"/>
                  </a:cxn>
                  <a:cxn ang="0">
                    <a:pos x="72" y="2"/>
                  </a:cxn>
                  <a:cxn ang="0">
                    <a:pos x="84" y="4"/>
                  </a:cxn>
                  <a:cxn ang="0">
                    <a:pos x="94" y="10"/>
                  </a:cxn>
                  <a:cxn ang="0">
                    <a:pos x="102" y="18"/>
                  </a:cxn>
                  <a:cxn ang="0">
                    <a:pos x="110" y="26"/>
                  </a:cxn>
                  <a:cxn ang="0">
                    <a:pos x="114" y="36"/>
                  </a:cxn>
                  <a:cxn ang="0">
                    <a:pos x="118" y="48"/>
                  </a:cxn>
                  <a:cxn ang="0">
                    <a:pos x="120" y="60"/>
                  </a:cxn>
                  <a:cxn ang="0">
                    <a:pos x="120" y="60"/>
                  </a:cxn>
                  <a:cxn ang="0">
                    <a:pos x="118" y="72"/>
                  </a:cxn>
                  <a:cxn ang="0">
                    <a:pos x="114" y="82"/>
                  </a:cxn>
                  <a:cxn ang="0">
                    <a:pos x="110" y="92"/>
                  </a:cxn>
                  <a:cxn ang="0">
                    <a:pos x="102" y="102"/>
                  </a:cxn>
                  <a:cxn ang="0">
                    <a:pos x="94" y="108"/>
                  </a:cxn>
                  <a:cxn ang="0">
                    <a:pos x="84" y="114"/>
                  </a:cxn>
                  <a:cxn ang="0">
                    <a:pos x="72" y="118"/>
                  </a:cxn>
                  <a:cxn ang="0">
                    <a:pos x="60" y="118"/>
                  </a:cxn>
                  <a:cxn ang="0">
                    <a:pos x="60" y="118"/>
                  </a:cxn>
                  <a:cxn ang="0">
                    <a:pos x="48" y="118"/>
                  </a:cxn>
                  <a:cxn ang="0">
                    <a:pos x="38" y="114"/>
                  </a:cxn>
                  <a:cxn ang="0">
                    <a:pos x="26" y="108"/>
                  </a:cxn>
                  <a:cxn ang="0">
                    <a:pos x="18" y="102"/>
                  </a:cxn>
                  <a:cxn ang="0">
                    <a:pos x="10" y="92"/>
                  </a:cxn>
                  <a:cxn ang="0">
                    <a:pos x="6" y="82"/>
                  </a:cxn>
                  <a:cxn ang="0">
                    <a:pos x="2" y="72"/>
                  </a:cxn>
                  <a:cxn ang="0">
                    <a:pos x="0" y="60"/>
                  </a:cxn>
                  <a:cxn ang="0">
                    <a:pos x="0" y="60"/>
                  </a:cxn>
                  <a:cxn ang="0">
                    <a:pos x="2" y="48"/>
                  </a:cxn>
                  <a:cxn ang="0">
                    <a:pos x="6" y="36"/>
                  </a:cxn>
                  <a:cxn ang="0">
                    <a:pos x="10" y="26"/>
                  </a:cxn>
                  <a:cxn ang="0">
                    <a:pos x="18" y="18"/>
                  </a:cxn>
                  <a:cxn ang="0">
                    <a:pos x="26" y="10"/>
                  </a:cxn>
                  <a:cxn ang="0">
                    <a:pos x="38" y="4"/>
                  </a:cxn>
                  <a:cxn ang="0">
                    <a:pos x="48" y="2"/>
                  </a:cxn>
                  <a:cxn ang="0">
                    <a:pos x="60" y="0"/>
                  </a:cxn>
                  <a:cxn ang="0">
                    <a:pos x="60" y="0"/>
                  </a:cxn>
                </a:cxnLst>
                <a:rect l="0" t="0" r="r" b="b"/>
                <a:pathLst>
                  <a:path w="120" h="118">
                    <a:moveTo>
                      <a:pt x="60" y="0"/>
                    </a:moveTo>
                    <a:lnTo>
                      <a:pt x="60" y="0"/>
                    </a:lnTo>
                    <a:lnTo>
                      <a:pt x="72" y="2"/>
                    </a:lnTo>
                    <a:lnTo>
                      <a:pt x="84" y="4"/>
                    </a:lnTo>
                    <a:lnTo>
                      <a:pt x="94" y="10"/>
                    </a:lnTo>
                    <a:lnTo>
                      <a:pt x="102" y="18"/>
                    </a:lnTo>
                    <a:lnTo>
                      <a:pt x="110" y="26"/>
                    </a:lnTo>
                    <a:lnTo>
                      <a:pt x="114" y="36"/>
                    </a:lnTo>
                    <a:lnTo>
                      <a:pt x="118" y="48"/>
                    </a:lnTo>
                    <a:lnTo>
                      <a:pt x="120" y="60"/>
                    </a:lnTo>
                    <a:lnTo>
                      <a:pt x="120" y="60"/>
                    </a:lnTo>
                    <a:lnTo>
                      <a:pt x="118" y="72"/>
                    </a:lnTo>
                    <a:lnTo>
                      <a:pt x="114" y="82"/>
                    </a:lnTo>
                    <a:lnTo>
                      <a:pt x="110" y="92"/>
                    </a:lnTo>
                    <a:lnTo>
                      <a:pt x="102" y="102"/>
                    </a:lnTo>
                    <a:lnTo>
                      <a:pt x="94" y="108"/>
                    </a:lnTo>
                    <a:lnTo>
                      <a:pt x="84" y="114"/>
                    </a:lnTo>
                    <a:lnTo>
                      <a:pt x="72" y="118"/>
                    </a:lnTo>
                    <a:lnTo>
                      <a:pt x="60" y="118"/>
                    </a:lnTo>
                    <a:lnTo>
                      <a:pt x="60" y="118"/>
                    </a:lnTo>
                    <a:lnTo>
                      <a:pt x="48" y="118"/>
                    </a:lnTo>
                    <a:lnTo>
                      <a:pt x="38" y="114"/>
                    </a:lnTo>
                    <a:lnTo>
                      <a:pt x="26" y="108"/>
                    </a:lnTo>
                    <a:lnTo>
                      <a:pt x="18" y="102"/>
                    </a:lnTo>
                    <a:lnTo>
                      <a:pt x="10" y="92"/>
                    </a:lnTo>
                    <a:lnTo>
                      <a:pt x="6" y="82"/>
                    </a:lnTo>
                    <a:lnTo>
                      <a:pt x="2" y="72"/>
                    </a:lnTo>
                    <a:lnTo>
                      <a:pt x="0" y="60"/>
                    </a:lnTo>
                    <a:lnTo>
                      <a:pt x="0" y="60"/>
                    </a:lnTo>
                    <a:lnTo>
                      <a:pt x="2" y="48"/>
                    </a:lnTo>
                    <a:lnTo>
                      <a:pt x="6" y="36"/>
                    </a:lnTo>
                    <a:lnTo>
                      <a:pt x="10" y="26"/>
                    </a:lnTo>
                    <a:lnTo>
                      <a:pt x="18" y="18"/>
                    </a:lnTo>
                    <a:lnTo>
                      <a:pt x="26" y="10"/>
                    </a:lnTo>
                    <a:lnTo>
                      <a:pt x="38" y="4"/>
                    </a:lnTo>
                    <a:lnTo>
                      <a:pt x="48" y="2"/>
                    </a:lnTo>
                    <a:lnTo>
                      <a:pt x="60" y="0"/>
                    </a:lnTo>
                    <a:lnTo>
                      <a:pt x="60" y="0"/>
                    </a:lnTo>
                    <a:close/>
                  </a:path>
                </a:pathLst>
              </a:custGeom>
              <a:grpFill/>
              <a:ln w="9525">
                <a:noFill/>
                <a:round/>
                <a:headEnd/>
                <a:tailEnd/>
              </a:ln>
            </p:spPr>
            <p:txBody>
              <a:bodyPr/>
              <a:lstStyle/>
              <a:p>
                <a:pPr>
                  <a:defRPr/>
                </a:pPr>
                <a:endParaRPr lang="zh-CN" altLang="en-US" sz="1350">
                  <a:solidFill>
                    <a:prstClr val="black"/>
                  </a:solidFill>
                </a:endParaRPr>
              </a:p>
            </p:txBody>
          </p:sp>
          <p:sp>
            <p:nvSpPr>
              <p:cNvPr id="29" name="Freeform 232"/>
              <p:cNvSpPr>
                <a:spLocks/>
              </p:cNvSpPr>
              <p:nvPr/>
            </p:nvSpPr>
            <p:spPr bwMode="auto">
              <a:xfrm>
                <a:off x="4457700" y="4762500"/>
                <a:ext cx="276225" cy="155575"/>
              </a:xfrm>
              <a:custGeom>
                <a:avLst/>
                <a:gdLst/>
                <a:ahLst/>
                <a:cxnLst>
                  <a:cxn ang="0">
                    <a:pos x="66" y="0"/>
                  </a:cxn>
                  <a:cxn ang="0">
                    <a:pos x="66" y="0"/>
                  </a:cxn>
                  <a:cxn ang="0">
                    <a:pos x="46" y="2"/>
                  </a:cxn>
                  <a:cxn ang="0">
                    <a:pos x="28" y="6"/>
                  </a:cxn>
                  <a:cxn ang="0">
                    <a:pos x="14" y="12"/>
                  </a:cxn>
                  <a:cxn ang="0">
                    <a:pos x="0" y="20"/>
                  </a:cxn>
                  <a:cxn ang="0">
                    <a:pos x="0" y="20"/>
                  </a:cxn>
                  <a:cxn ang="0">
                    <a:pos x="18" y="30"/>
                  </a:cxn>
                  <a:cxn ang="0">
                    <a:pos x="34" y="42"/>
                  </a:cxn>
                  <a:cxn ang="0">
                    <a:pos x="48" y="54"/>
                  </a:cxn>
                  <a:cxn ang="0">
                    <a:pos x="58" y="66"/>
                  </a:cxn>
                  <a:cxn ang="0">
                    <a:pos x="66" y="76"/>
                  </a:cxn>
                  <a:cxn ang="0">
                    <a:pos x="72" y="86"/>
                  </a:cxn>
                  <a:cxn ang="0">
                    <a:pos x="76" y="96"/>
                  </a:cxn>
                  <a:cxn ang="0">
                    <a:pos x="76" y="98"/>
                  </a:cxn>
                  <a:cxn ang="0">
                    <a:pos x="174" y="98"/>
                  </a:cxn>
                  <a:cxn ang="0">
                    <a:pos x="174" y="66"/>
                  </a:cxn>
                  <a:cxn ang="0">
                    <a:pos x="174" y="66"/>
                  </a:cxn>
                  <a:cxn ang="0">
                    <a:pos x="168" y="56"/>
                  </a:cxn>
                  <a:cxn ang="0">
                    <a:pos x="160" y="44"/>
                  </a:cxn>
                  <a:cxn ang="0">
                    <a:pos x="150" y="32"/>
                  </a:cxn>
                  <a:cxn ang="0">
                    <a:pos x="136" y="20"/>
                  </a:cxn>
                  <a:cxn ang="0">
                    <a:pos x="116" y="10"/>
                  </a:cxn>
                  <a:cxn ang="0">
                    <a:pos x="106" y="6"/>
                  </a:cxn>
                  <a:cxn ang="0">
                    <a:pos x="94" y="4"/>
                  </a:cxn>
                  <a:cxn ang="0">
                    <a:pos x="80" y="0"/>
                  </a:cxn>
                  <a:cxn ang="0">
                    <a:pos x="66" y="0"/>
                  </a:cxn>
                  <a:cxn ang="0">
                    <a:pos x="66" y="0"/>
                  </a:cxn>
                </a:cxnLst>
                <a:rect l="0" t="0" r="r" b="b"/>
                <a:pathLst>
                  <a:path w="174" h="98">
                    <a:moveTo>
                      <a:pt x="66" y="0"/>
                    </a:moveTo>
                    <a:lnTo>
                      <a:pt x="66" y="0"/>
                    </a:lnTo>
                    <a:lnTo>
                      <a:pt x="46" y="2"/>
                    </a:lnTo>
                    <a:lnTo>
                      <a:pt x="28" y="6"/>
                    </a:lnTo>
                    <a:lnTo>
                      <a:pt x="14" y="12"/>
                    </a:lnTo>
                    <a:lnTo>
                      <a:pt x="0" y="20"/>
                    </a:lnTo>
                    <a:lnTo>
                      <a:pt x="0" y="20"/>
                    </a:lnTo>
                    <a:lnTo>
                      <a:pt x="18" y="30"/>
                    </a:lnTo>
                    <a:lnTo>
                      <a:pt x="34" y="42"/>
                    </a:lnTo>
                    <a:lnTo>
                      <a:pt x="48" y="54"/>
                    </a:lnTo>
                    <a:lnTo>
                      <a:pt x="58" y="66"/>
                    </a:lnTo>
                    <a:lnTo>
                      <a:pt x="66" y="76"/>
                    </a:lnTo>
                    <a:lnTo>
                      <a:pt x="72" y="86"/>
                    </a:lnTo>
                    <a:lnTo>
                      <a:pt x="76" y="96"/>
                    </a:lnTo>
                    <a:lnTo>
                      <a:pt x="76" y="98"/>
                    </a:lnTo>
                    <a:lnTo>
                      <a:pt x="174" y="98"/>
                    </a:lnTo>
                    <a:lnTo>
                      <a:pt x="174" y="66"/>
                    </a:lnTo>
                    <a:lnTo>
                      <a:pt x="174" y="66"/>
                    </a:lnTo>
                    <a:lnTo>
                      <a:pt x="168" y="56"/>
                    </a:lnTo>
                    <a:lnTo>
                      <a:pt x="160" y="44"/>
                    </a:lnTo>
                    <a:lnTo>
                      <a:pt x="150" y="32"/>
                    </a:lnTo>
                    <a:lnTo>
                      <a:pt x="136" y="20"/>
                    </a:lnTo>
                    <a:lnTo>
                      <a:pt x="116" y="10"/>
                    </a:lnTo>
                    <a:lnTo>
                      <a:pt x="106" y="6"/>
                    </a:lnTo>
                    <a:lnTo>
                      <a:pt x="94" y="4"/>
                    </a:lnTo>
                    <a:lnTo>
                      <a:pt x="80" y="0"/>
                    </a:lnTo>
                    <a:lnTo>
                      <a:pt x="66" y="0"/>
                    </a:lnTo>
                    <a:lnTo>
                      <a:pt x="66" y="0"/>
                    </a:lnTo>
                    <a:close/>
                  </a:path>
                </a:pathLst>
              </a:custGeom>
              <a:grpFill/>
              <a:ln w="9525">
                <a:noFill/>
                <a:round/>
                <a:headEnd/>
                <a:tailEnd/>
              </a:ln>
            </p:spPr>
            <p:txBody>
              <a:bodyPr/>
              <a:lstStyle/>
              <a:p>
                <a:pPr>
                  <a:defRPr/>
                </a:pPr>
                <a:endParaRPr lang="zh-CN" altLang="en-US" sz="1350">
                  <a:solidFill>
                    <a:prstClr val="black"/>
                  </a:solidFill>
                </a:endParaRPr>
              </a:p>
            </p:txBody>
          </p:sp>
          <p:sp>
            <p:nvSpPr>
              <p:cNvPr id="30" name="Freeform 233"/>
              <p:cNvSpPr>
                <a:spLocks/>
              </p:cNvSpPr>
              <p:nvPr/>
            </p:nvSpPr>
            <p:spPr bwMode="auto">
              <a:xfrm>
                <a:off x="4467225" y="4498975"/>
                <a:ext cx="190500" cy="187325"/>
              </a:xfrm>
              <a:custGeom>
                <a:avLst/>
                <a:gdLst/>
                <a:ahLst/>
                <a:cxnLst>
                  <a:cxn ang="0">
                    <a:pos x="60" y="0"/>
                  </a:cxn>
                  <a:cxn ang="0">
                    <a:pos x="60" y="0"/>
                  </a:cxn>
                  <a:cxn ang="0">
                    <a:pos x="72" y="2"/>
                  </a:cxn>
                  <a:cxn ang="0">
                    <a:pos x="84" y="4"/>
                  </a:cxn>
                  <a:cxn ang="0">
                    <a:pos x="94" y="10"/>
                  </a:cxn>
                  <a:cxn ang="0">
                    <a:pos x="102" y="18"/>
                  </a:cxn>
                  <a:cxn ang="0">
                    <a:pos x="110" y="26"/>
                  </a:cxn>
                  <a:cxn ang="0">
                    <a:pos x="114" y="36"/>
                  </a:cxn>
                  <a:cxn ang="0">
                    <a:pos x="118" y="48"/>
                  </a:cxn>
                  <a:cxn ang="0">
                    <a:pos x="120" y="60"/>
                  </a:cxn>
                  <a:cxn ang="0">
                    <a:pos x="120" y="60"/>
                  </a:cxn>
                  <a:cxn ang="0">
                    <a:pos x="118" y="72"/>
                  </a:cxn>
                  <a:cxn ang="0">
                    <a:pos x="114" y="82"/>
                  </a:cxn>
                  <a:cxn ang="0">
                    <a:pos x="110" y="92"/>
                  </a:cxn>
                  <a:cxn ang="0">
                    <a:pos x="102" y="102"/>
                  </a:cxn>
                  <a:cxn ang="0">
                    <a:pos x="94" y="108"/>
                  </a:cxn>
                  <a:cxn ang="0">
                    <a:pos x="84" y="114"/>
                  </a:cxn>
                  <a:cxn ang="0">
                    <a:pos x="72" y="118"/>
                  </a:cxn>
                  <a:cxn ang="0">
                    <a:pos x="60" y="118"/>
                  </a:cxn>
                  <a:cxn ang="0">
                    <a:pos x="60" y="118"/>
                  </a:cxn>
                  <a:cxn ang="0">
                    <a:pos x="48" y="118"/>
                  </a:cxn>
                  <a:cxn ang="0">
                    <a:pos x="38" y="114"/>
                  </a:cxn>
                  <a:cxn ang="0">
                    <a:pos x="26" y="108"/>
                  </a:cxn>
                  <a:cxn ang="0">
                    <a:pos x="18" y="102"/>
                  </a:cxn>
                  <a:cxn ang="0">
                    <a:pos x="10" y="92"/>
                  </a:cxn>
                  <a:cxn ang="0">
                    <a:pos x="6" y="82"/>
                  </a:cxn>
                  <a:cxn ang="0">
                    <a:pos x="2" y="72"/>
                  </a:cxn>
                  <a:cxn ang="0">
                    <a:pos x="0" y="60"/>
                  </a:cxn>
                  <a:cxn ang="0">
                    <a:pos x="0" y="60"/>
                  </a:cxn>
                  <a:cxn ang="0">
                    <a:pos x="2" y="48"/>
                  </a:cxn>
                  <a:cxn ang="0">
                    <a:pos x="6" y="36"/>
                  </a:cxn>
                  <a:cxn ang="0">
                    <a:pos x="10" y="26"/>
                  </a:cxn>
                  <a:cxn ang="0">
                    <a:pos x="18" y="18"/>
                  </a:cxn>
                  <a:cxn ang="0">
                    <a:pos x="26" y="10"/>
                  </a:cxn>
                  <a:cxn ang="0">
                    <a:pos x="38" y="4"/>
                  </a:cxn>
                  <a:cxn ang="0">
                    <a:pos x="48" y="2"/>
                  </a:cxn>
                  <a:cxn ang="0">
                    <a:pos x="60" y="0"/>
                  </a:cxn>
                  <a:cxn ang="0">
                    <a:pos x="60" y="0"/>
                  </a:cxn>
                </a:cxnLst>
                <a:rect l="0" t="0" r="r" b="b"/>
                <a:pathLst>
                  <a:path w="120" h="118">
                    <a:moveTo>
                      <a:pt x="60" y="0"/>
                    </a:moveTo>
                    <a:lnTo>
                      <a:pt x="60" y="0"/>
                    </a:lnTo>
                    <a:lnTo>
                      <a:pt x="72" y="2"/>
                    </a:lnTo>
                    <a:lnTo>
                      <a:pt x="84" y="4"/>
                    </a:lnTo>
                    <a:lnTo>
                      <a:pt x="94" y="10"/>
                    </a:lnTo>
                    <a:lnTo>
                      <a:pt x="102" y="18"/>
                    </a:lnTo>
                    <a:lnTo>
                      <a:pt x="110" y="26"/>
                    </a:lnTo>
                    <a:lnTo>
                      <a:pt x="114" y="36"/>
                    </a:lnTo>
                    <a:lnTo>
                      <a:pt x="118" y="48"/>
                    </a:lnTo>
                    <a:lnTo>
                      <a:pt x="120" y="60"/>
                    </a:lnTo>
                    <a:lnTo>
                      <a:pt x="120" y="60"/>
                    </a:lnTo>
                    <a:lnTo>
                      <a:pt x="118" y="72"/>
                    </a:lnTo>
                    <a:lnTo>
                      <a:pt x="114" y="82"/>
                    </a:lnTo>
                    <a:lnTo>
                      <a:pt x="110" y="92"/>
                    </a:lnTo>
                    <a:lnTo>
                      <a:pt x="102" y="102"/>
                    </a:lnTo>
                    <a:lnTo>
                      <a:pt x="94" y="108"/>
                    </a:lnTo>
                    <a:lnTo>
                      <a:pt x="84" y="114"/>
                    </a:lnTo>
                    <a:lnTo>
                      <a:pt x="72" y="118"/>
                    </a:lnTo>
                    <a:lnTo>
                      <a:pt x="60" y="118"/>
                    </a:lnTo>
                    <a:lnTo>
                      <a:pt x="60" y="118"/>
                    </a:lnTo>
                    <a:lnTo>
                      <a:pt x="48" y="118"/>
                    </a:lnTo>
                    <a:lnTo>
                      <a:pt x="38" y="114"/>
                    </a:lnTo>
                    <a:lnTo>
                      <a:pt x="26" y="108"/>
                    </a:lnTo>
                    <a:lnTo>
                      <a:pt x="18" y="102"/>
                    </a:lnTo>
                    <a:lnTo>
                      <a:pt x="10" y="92"/>
                    </a:lnTo>
                    <a:lnTo>
                      <a:pt x="6" y="82"/>
                    </a:lnTo>
                    <a:lnTo>
                      <a:pt x="2" y="72"/>
                    </a:lnTo>
                    <a:lnTo>
                      <a:pt x="0" y="60"/>
                    </a:lnTo>
                    <a:lnTo>
                      <a:pt x="0" y="60"/>
                    </a:lnTo>
                    <a:lnTo>
                      <a:pt x="2" y="48"/>
                    </a:lnTo>
                    <a:lnTo>
                      <a:pt x="6" y="36"/>
                    </a:lnTo>
                    <a:lnTo>
                      <a:pt x="10" y="26"/>
                    </a:lnTo>
                    <a:lnTo>
                      <a:pt x="18" y="18"/>
                    </a:lnTo>
                    <a:lnTo>
                      <a:pt x="26" y="10"/>
                    </a:lnTo>
                    <a:lnTo>
                      <a:pt x="38" y="4"/>
                    </a:lnTo>
                    <a:lnTo>
                      <a:pt x="48" y="2"/>
                    </a:lnTo>
                    <a:lnTo>
                      <a:pt x="60" y="0"/>
                    </a:lnTo>
                    <a:lnTo>
                      <a:pt x="60" y="0"/>
                    </a:lnTo>
                    <a:close/>
                  </a:path>
                </a:pathLst>
              </a:custGeom>
              <a:grpFill/>
              <a:ln w="9525">
                <a:noFill/>
                <a:round/>
                <a:headEnd/>
                <a:tailEnd/>
              </a:ln>
            </p:spPr>
            <p:txBody>
              <a:bodyPr/>
              <a:lstStyle/>
              <a:p>
                <a:pPr>
                  <a:defRPr/>
                </a:pPr>
                <a:endParaRPr lang="zh-CN" altLang="en-US" sz="1350">
                  <a:solidFill>
                    <a:prstClr val="black"/>
                  </a:solidFill>
                </a:endParaRPr>
              </a:p>
            </p:txBody>
          </p:sp>
          <p:sp>
            <p:nvSpPr>
              <p:cNvPr id="31" name="Freeform 234"/>
              <p:cNvSpPr>
                <a:spLocks/>
              </p:cNvSpPr>
              <p:nvPr/>
            </p:nvSpPr>
            <p:spPr bwMode="auto">
              <a:xfrm>
                <a:off x="4457700" y="4762500"/>
                <a:ext cx="276225" cy="155575"/>
              </a:xfrm>
              <a:custGeom>
                <a:avLst/>
                <a:gdLst/>
                <a:ahLst/>
                <a:cxnLst>
                  <a:cxn ang="0">
                    <a:pos x="66" y="0"/>
                  </a:cxn>
                  <a:cxn ang="0">
                    <a:pos x="66" y="0"/>
                  </a:cxn>
                  <a:cxn ang="0">
                    <a:pos x="46" y="2"/>
                  </a:cxn>
                  <a:cxn ang="0">
                    <a:pos x="28" y="6"/>
                  </a:cxn>
                  <a:cxn ang="0">
                    <a:pos x="14" y="12"/>
                  </a:cxn>
                  <a:cxn ang="0">
                    <a:pos x="0" y="20"/>
                  </a:cxn>
                  <a:cxn ang="0">
                    <a:pos x="0" y="20"/>
                  </a:cxn>
                  <a:cxn ang="0">
                    <a:pos x="18" y="30"/>
                  </a:cxn>
                  <a:cxn ang="0">
                    <a:pos x="34" y="42"/>
                  </a:cxn>
                  <a:cxn ang="0">
                    <a:pos x="48" y="54"/>
                  </a:cxn>
                  <a:cxn ang="0">
                    <a:pos x="58" y="66"/>
                  </a:cxn>
                  <a:cxn ang="0">
                    <a:pos x="66" y="76"/>
                  </a:cxn>
                  <a:cxn ang="0">
                    <a:pos x="72" y="86"/>
                  </a:cxn>
                  <a:cxn ang="0">
                    <a:pos x="76" y="96"/>
                  </a:cxn>
                  <a:cxn ang="0">
                    <a:pos x="76" y="98"/>
                  </a:cxn>
                  <a:cxn ang="0">
                    <a:pos x="174" y="98"/>
                  </a:cxn>
                  <a:cxn ang="0">
                    <a:pos x="174" y="66"/>
                  </a:cxn>
                  <a:cxn ang="0">
                    <a:pos x="174" y="66"/>
                  </a:cxn>
                  <a:cxn ang="0">
                    <a:pos x="168" y="56"/>
                  </a:cxn>
                  <a:cxn ang="0">
                    <a:pos x="160" y="44"/>
                  </a:cxn>
                  <a:cxn ang="0">
                    <a:pos x="150" y="32"/>
                  </a:cxn>
                  <a:cxn ang="0">
                    <a:pos x="136" y="20"/>
                  </a:cxn>
                  <a:cxn ang="0">
                    <a:pos x="116" y="10"/>
                  </a:cxn>
                  <a:cxn ang="0">
                    <a:pos x="106" y="6"/>
                  </a:cxn>
                  <a:cxn ang="0">
                    <a:pos x="94" y="4"/>
                  </a:cxn>
                  <a:cxn ang="0">
                    <a:pos x="80" y="0"/>
                  </a:cxn>
                  <a:cxn ang="0">
                    <a:pos x="66" y="0"/>
                  </a:cxn>
                  <a:cxn ang="0">
                    <a:pos x="66" y="0"/>
                  </a:cxn>
                </a:cxnLst>
                <a:rect l="0" t="0" r="r" b="b"/>
                <a:pathLst>
                  <a:path w="174" h="98">
                    <a:moveTo>
                      <a:pt x="66" y="0"/>
                    </a:moveTo>
                    <a:lnTo>
                      <a:pt x="66" y="0"/>
                    </a:lnTo>
                    <a:lnTo>
                      <a:pt x="46" y="2"/>
                    </a:lnTo>
                    <a:lnTo>
                      <a:pt x="28" y="6"/>
                    </a:lnTo>
                    <a:lnTo>
                      <a:pt x="14" y="12"/>
                    </a:lnTo>
                    <a:lnTo>
                      <a:pt x="0" y="20"/>
                    </a:lnTo>
                    <a:lnTo>
                      <a:pt x="0" y="20"/>
                    </a:lnTo>
                    <a:lnTo>
                      <a:pt x="18" y="30"/>
                    </a:lnTo>
                    <a:lnTo>
                      <a:pt x="34" y="42"/>
                    </a:lnTo>
                    <a:lnTo>
                      <a:pt x="48" y="54"/>
                    </a:lnTo>
                    <a:lnTo>
                      <a:pt x="58" y="66"/>
                    </a:lnTo>
                    <a:lnTo>
                      <a:pt x="66" y="76"/>
                    </a:lnTo>
                    <a:lnTo>
                      <a:pt x="72" y="86"/>
                    </a:lnTo>
                    <a:lnTo>
                      <a:pt x="76" y="96"/>
                    </a:lnTo>
                    <a:lnTo>
                      <a:pt x="76" y="98"/>
                    </a:lnTo>
                    <a:lnTo>
                      <a:pt x="174" y="98"/>
                    </a:lnTo>
                    <a:lnTo>
                      <a:pt x="174" y="66"/>
                    </a:lnTo>
                    <a:lnTo>
                      <a:pt x="174" y="66"/>
                    </a:lnTo>
                    <a:lnTo>
                      <a:pt x="168" y="56"/>
                    </a:lnTo>
                    <a:lnTo>
                      <a:pt x="160" y="44"/>
                    </a:lnTo>
                    <a:lnTo>
                      <a:pt x="150" y="32"/>
                    </a:lnTo>
                    <a:lnTo>
                      <a:pt x="136" y="20"/>
                    </a:lnTo>
                    <a:lnTo>
                      <a:pt x="116" y="10"/>
                    </a:lnTo>
                    <a:lnTo>
                      <a:pt x="106" y="6"/>
                    </a:lnTo>
                    <a:lnTo>
                      <a:pt x="94" y="4"/>
                    </a:lnTo>
                    <a:lnTo>
                      <a:pt x="80" y="0"/>
                    </a:lnTo>
                    <a:lnTo>
                      <a:pt x="66" y="0"/>
                    </a:lnTo>
                    <a:lnTo>
                      <a:pt x="66" y="0"/>
                    </a:lnTo>
                    <a:close/>
                  </a:path>
                </a:pathLst>
              </a:custGeom>
              <a:grpFill/>
              <a:ln w="9525">
                <a:noFill/>
                <a:round/>
                <a:headEnd/>
                <a:tailEnd/>
              </a:ln>
            </p:spPr>
            <p:txBody>
              <a:bodyPr/>
              <a:lstStyle/>
              <a:p>
                <a:pPr>
                  <a:defRPr/>
                </a:pPr>
                <a:endParaRPr lang="zh-CN" altLang="en-US" sz="1350">
                  <a:solidFill>
                    <a:prstClr val="black"/>
                  </a:solidFill>
                </a:endParaRPr>
              </a:p>
            </p:txBody>
          </p:sp>
          <p:sp>
            <p:nvSpPr>
              <p:cNvPr id="32" name="Freeform 235"/>
              <p:cNvSpPr>
                <a:spLocks/>
              </p:cNvSpPr>
              <p:nvPr/>
            </p:nvSpPr>
            <p:spPr bwMode="auto">
              <a:xfrm>
                <a:off x="3978275" y="4498975"/>
                <a:ext cx="187325" cy="187325"/>
              </a:xfrm>
              <a:custGeom>
                <a:avLst/>
                <a:gdLst/>
                <a:ahLst/>
                <a:cxnLst>
                  <a:cxn ang="0">
                    <a:pos x="60" y="0"/>
                  </a:cxn>
                  <a:cxn ang="0">
                    <a:pos x="60" y="0"/>
                  </a:cxn>
                  <a:cxn ang="0">
                    <a:pos x="72" y="2"/>
                  </a:cxn>
                  <a:cxn ang="0">
                    <a:pos x="82" y="4"/>
                  </a:cxn>
                  <a:cxn ang="0">
                    <a:pos x="92" y="10"/>
                  </a:cxn>
                  <a:cxn ang="0">
                    <a:pos x="102" y="18"/>
                  </a:cxn>
                  <a:cxn ang="0">
                    <a:pos x="108" y="26"/>
                  </a:cxn>
                  <a:cxn ang="0">
                    <a:pos x="114" y="36"/>
                  </a:cxn>
                  <a:cxn ang="0">
                    <a:pos x="118" y="48"/>
                  </a:cxn>
                  <a:cxn ang="0">
                    <a:pos x="118" y="60"/>
                  </a:cxn>
                  <a:cxn ang="0">
                    <a:pos x="118" y="60"/>
                  </a:cxn>
                  <a:cxn ang="0">
                    <a:pos x="118" y="72"/>
                  </a:cxn>
                  <a:cxn ang="0">
                    <a:pos x="114" y="82"/>
                  </a:cxn>
                  <a:cxn ang="0">
                    <a:pos x="108" y="92"/>
                  </a:cxn>
                  <a:cxn ang="0">
                    <a:pos x="102" y="102"/>
                  </a:cxn>
                  <a:cxn ang="0">
                    <a:pos x="92" y="108"/>
                  </a:cxn>
                  <a:cxn ang="0">
                    <a:pos x="82" y="114"/>
                  </a:cxn>
                  <a:cxn ang="0">
                    <a:pos x="72" y="118"/>
                  </a:cxn>
                  <a:cxn ang="0">
                    <a:pos x="60" y="118"/>
                  </a:cxn>
                  <a:cxn ang="0">
                    <a:pos x="60" y="118"/>
                  </a:cxn>
                  <a:cxn ang="0">
                    <a:pos x="48" y="118"/>
                  </a:cxn>
                  <a:cxn ang="0">
                    <a:pos x="36" y="114"/>
                  </a:cxn>
                  <a:cxn ang="0">
                    <a:pos x="26" y="108"/>
                  </a:cxn>
                  <a:cxn ang="0">
                    <a:pos x="18" y="102"/>
                  </a:cxn>
                  <a:cxn ang="0">
                    <a:pos x="10" y="92"/>
                  </a:cxn>
                  <a:cxn ang="0">
                    <a:pos x="4" y="82"/>
                  </a:cxn>
                  <a:cxn ang="0">
                    <a:pos x="2" y="72"/>
                  </a:cxn>
                  <a:cxn ang="0">
                    <a:pos x="0" y="60"/>
                  </a:cxn>
                  <a:cxn ang="0">
                    <a:pos x="0" y="60"/>
                  </a:cxn>
                  <a:cxn ang="0">
                    <a:pos x="2" y="48"/>
                  </a:cxn>
                  <a:cxn ang="0">
                    <a:pos x="4" y="36"/>
                  </a:cxn>
                  <a:cxn ang="0">
                    <a:pos x="10" y="26"/>
                  </a:cxn>
                  <a:cxn ang="0">
                    <a:pos x="18" y="18"/>
                  </a:cxn>
                  <a:cxn ang="0">
                    <a:pos x="26" y="10"/>
                  </a:cxn>
                  <a:cxn ang="0">
                    <a:pos x="36" y="4"/>
                  </a:cxn>
                  <a:cxn ang="0">
                    <a:pos x="48" y="2"/>
                  </a:cxn>
                  <a:cxn ang="0">
                    <a:pos x="60" y="0"/>
                  </a:cxn>
                  <a:cxn ang="0">
                    <a:pos x="60" y="0"/>
                  </a:cxn>
                </a:cxnLst>
                <a:rect l="0" t="0" r="r" b="b"/>
                <a:pathLst>
                  <a:path w="118" h="118">
                    <a:moveTo>
                      <a:pt x="60" y="0"/>
                    </a:moveTo>
                    <a:lnTo>
                      <a:pt x="60" y="0"/>
                    </a:lnTo>
                    <a:lnTo>
                      <a:pt x="72" y="2"/>
                    </a:lnTo>
                    <a:lnTo>
                      <a:pt x="82" y="4"/>
                    </a:lnTo>
                    <a:lnTo>
                      <a:pt x="92" y="10"/>
                    </a:lnTo>
                    <a:lnTo>
                      <a:pt x="102" y="18"/>
                    </a:lnTo>
                    <a:lnTo>
                      <a:pt x="108" y="26"/>
                    </a:lnTo>
                    <a:lnTo>
                      <a:pt x="114" y="36"/>
                    </a:lnTo>
                    <a:lnTo>
                      <a:pt x="118" y="48"/>
                    </a:lnTo>
                    <a:lnTo>
                      <a:pt x="118" y="60"/>
                    </a:lnTo>
                    <a:lnTo>
                      <a:pt x="118" y="60"/>
                    </a:lnTo>
                    <a:lnTo>
                      <a:pt x="118" y="72"/>
                    </a:lnTo>
                    <a:lnTo>
                      <a:pt x="114" y="82"/>
                    </a:lnTo>
                    <a:lnTo>
                      <a:pt x="108" y="92"/>
                    </a:lnTo>
                    <a:lnTo>
                      <a:pt x="102" y="102"/>
                    </a:lnTo>
                    <a:lnTo>
                      <a:pt x="92" y="108"/>
                    </a:lnTo>
                    <a:lnTo>
                      <a:pt x="82" y="114"/>
                    </a:lnTo>
                    <a:lnTo>
                      <a:pt x="72" y="118"/>
                    </a:lnTo>
                    <a:lnTo>
                      <a:pt x="60" y="118"/>
                    </a:lnTo>
                    <a:lnTo>
                      <a:pt x="60" y="118"/>
                    </a:lnTo>
                    <a:lnTo>
                      <a:pt x="48" y="118"/>
                    </a:lnTo>
                    <a:lnTo>
                      <a:pt x="36" y="114"/>
                    </a:lnTo>
                    <a:lnTo>
                      <a:pt x="26" y="108"/>
                    </a:lnTo>
                    <a:lnTo>
                      <a:pt x="18" y="102"/>
                    </a:lnTo>
                    <a:lnTo>
                      <a:pt x="10" y="92"/>
                    </a:lnTo>
                    <a:lnTo>
                      <a:pt x="4" y="82"/>
                    </a:lnTo>
                    <a:lnTo>
                      <a:pt x="2" y="72"/>
                    </a:lnTo>
                    <a:lnTo>
                      <a:pt x="0" y="60"/>
                    </a:lnTo>
                    <a:lnTo>
                      <a:pt x="0" y="60"/>
                    </a:lnTo>
                    <a:lnTo>
                      <a:pt x="2" y="48"/>
                    </a:lnTo>
                    <a:lnTo>
                      <a:pt x="4" y="36"/>
                    </a:lnTo>
                    <a:lnTo>
                      <a:pt x="10" y="26"/>
                    </a:lnTo>
                    <a:lnTo>
                      <a:pt x="18" y="18"/>
                    </a:lnTo>
                    <a:lnTo>
                      <a:pt x="26" y="10"/>
                    </a:lnTo>
                    <a:lnTo>
                      <a:pt x="36" y="4"/>
                    </a:lnTo>
                    <a:lnTo>
                      <a:pt x="48" y="2"/>
                    </a:lnTo>
                    <a:lnTo>
                      <a:pt x="60" y="0"/>
                    </a:lnTo>
                    <a:lnTo>
                      <a:pt x="60" y="0"/>
                    </a:lnTo>
                    <a:close/>
                  </a:path>
                </a:pathLst>
              </a:custGeom>
              <a:grpFill/>
              <a:ln w="9525">
                <a:noFill/>
                <a:round/>
                <a:headEnd/>
                <a:tailEnd/>
              </a:ln>
            </p:spPr>
            <p:txBody>
              <a:bodyPr/>
              <a:lstStyle/>
              <a:p>
                <a:pPr>
                  <a:defRPr/>
                </a:pPr>
                <a:endParaRPr lang="zh-CN" altLang="en-US" sz="1350">
                  <a:solidFill>
                    <a:prstClr val="black"/>
                  </a:solidFill>
                </a:endParaRPr>
              </a:p>
            </p:txBody>
          </p:sp>
          <p:sp>
            <p:nvSpPr>
              <p:cNvPr id="33" name="Freeform 236"/>
              <p:cNvSpPr>
                <a:spLocks/>
              </p:cNvSpPr>
              <p:nvPr/>
            </p:nvSpPr>
            <p:spPr bwMode="auto">
              <a:xfrm>
                <a:off x="3902075" y="4762500"/>
                <a:ext cx="276225" cy="155575"/>
              </a:xfrm>
              <a:custGeom>
                <a:avLst/>
                <a:gdLst/>
                <a:ahLst/>
                <a:cxnLst>
                  <a:cxn ang="0">
                    <a:pos x="108" y="0"/>
                  </a:cxn>
                  <a:cxn ang="0">
                    <a:pos x="108" y="0"/>
                  </a:cxn>
                  <a:cxn ang="0">
                    <a:pos x="128" y="2"/>
                  </a:cxn>
                  <a:cxn ang="0">
                    <a:pos x="144" y="6"/>
                  </a:cxn>
                  <a:cxn ang="0">
                    <a:pos x="160" y="12"/>
                  </a:cxn>
                  <a:cxn ang="0">
                    <a:pos x="174" y="20"/>
                  </a:cxn>
                  <a:cxn ang="0">
                    <a:pos x="174" y="20"/>
                  </a:cxn>
                  <a:cxn ang="0">
                    <a:pos x="154" y="30"/>
                  </a:cxn>
                  <a:cxn ang="0">
                    <a:pos x="138" y="42"/>
                  </a:cxn>
                  <a:cxn ang="0">
                    <a:pos x="126" y="54"/>
                  </a:cxn>
                  <a:cxn ang="0">
                    <a:pos x="116" y="66"/>
                  </a:cxn>
                  <a:cxn ang="0">
                    <a:pos x="108" y="76"/>
                  </a:cxn>
                  <a:cxn ang="0">
                    <a:pos x="102" y="86"/>
                  </a:cxn>
                  <a:cxn ang="0">
                    <a:pos x="98" y="96"/>
                  </a:cxn>
                  <a:cxn ang="0">
                    <a:pos x="98" y="98"/>
                  </a:cxn>
                  <a:cxn ang="0">
                    <a:pos x="0" y="98"/>
                  </a:cxn>
                  <a:cxn ang="0">
                    <a:pos x="0" y="66"/>
                  </a:cxn>
                  <a:cxn ang="0">
                    <a:pos x="0" y="66"/>
                  </a:cxn>
                  <a:cxn ang="0">
                    <a:pos x="6" y="56"/>
                  </a:cxn>
                  <a:cxn ang="0">
                    <a:pos x="12" y="44"/>
                  </a:cxn>
                  <a:cxn ang="0">
                    <a:pos x="24" y="32"/>
                  </a:cxn>
                  <a:cxn ang="0">
                    <a:pos x="38" y="20"/>
                  </a:cxn>
                  <a:cxn ang="0">
                    <a:pos x="56" y="10"/>
                  </a:cxn>
                  <a:cxn ang="0">
                    <a:pos x="68" y="6"/>
                  </a:cxn>
                  <a:cxn ang="0">
                    <a:pos x="80" y="4"/>
                  </a:cxn>
                  <a:cxn ang="0">
                    <a:pos x="92" y="0"/>
                  </a:cxn>
                  <a:cxn ang="0">
                    <a:pos x="108" y="0"/>
                  </a:cxn>
                  <a:cxn ang="0">
                    <a:pos x="108" y="0"/>
                  </a:cxn>
                </a:cxnLst>
                <a:rect l="0" t="0" r="r" b="b"/>
                <a:pathLst>
                  <a:path w="174" h="98">
                    <a:moveTo>
                      <a:pt x="108" y="0"/>
                    </a:moveTo>
                    <a:lnTo>
                      <a:pt x="108" y="0"/>
                    </a:lnTo>
                    <a:lnTo>
                      <a:pt x="128" y="2"/>
                    </a:lnTo>
                    <a:lnTo>
                      <a:pt x="144" y="6"/>
                    </a:lnTo>
                    <a:lnTo>
                      <a:pt x="160" y="12"/>
                    </a:lnTo>
                    <a:lnTo>
                      <a:pt x="174" y="20"/>
                    </a:lnTo>
                    <a:lnTo>
                      <a:pt x="174" y="20"/>
                    </a:lnTo>
                    <a:lnTo>
                      <a:pt x="154" y="30"/>
                    </a:lnTo>
                    <a:lnTo>
                      <a:pt x="138" y="42"/>
                    </a:lnTo>
                    <a:lnTo>
                      <a:pt x="126" y="54"/>
                    </a:lnTo>
                    <a:lnTo>
                      <a:pt x="116" y="66"/>
                    </a:lnTo>
                    <a:lnTo>
                      <a:pt x="108" y="76"/>
                    </a:lnTo>
                    <a:lnTo>
                      <a:pt x="102" y="86"/>
                    </a:lnTo>
                    <a:lnTo>
                      <a:pt x="98" y="96"/>
                    </a:lnTo>
                    <a:lnTo>
                      <a:pt x="98" y="98"/>
                    </a:lnTo>
                    <a:lnTo>
                      <a:pt x="0" y="98"/>
                    </a:lnTo>
                    <a:lnTo>
                      <a:pt x="0" y="66"/>
                    </a:lnTo>
                    <a:lnTo>
                      <a:pt x="0" y="66"/>
                    </a:lnTo>
                    <a:lnTo>
                      <a:pt x="6" y="56"/>
                    </a:lnTo>
                    <a:lnTo>
                      <a:pt x="12" y="44"/>
                    </a:lnTo>
                    <a:lnTo>
                      <a:pt x="24" y="32"/>
                    </a:lnTo>
                    <a:lnTo>
                      <a:pt x="38" y="20"/>
                    </a:lnTo>
                    <a:lnTo>
                      <a:pt x="56" y="10"/>
                    </a:lnTo>
                    <a:lnTo>
                      <a:pt x="68" y="6"/>
                    </a:lnTo>
                    <a:lnTo>
                      <a:pt x="80" y="4"/>
                    </a:lnTo>
                    <a:lnTo>
                      <a:pt x="92" y="0"/>
                    </a:lnTo>
                    <a:lnTo>
                      <a:pt x="108" y="0"/>
                    </a:lnTo>
                    <a:lnTo>
                      <a:pt x="108" y="0"/>
                    </a:lnTo>
                    <a:close/>
                  </a:path>
                </a:pathLst>
              </a:custGeom>
              <a:grpFill/>
              <a:ln w="9525">
                <a:noFill/>
                <a:round/>
                <a:headEnd/>
                <a:tailEnd/>
              </a:ln>
            </p:spPr>
            <p:txBody>
              <a:bodyPr/>
              <a:lstStyle/>
              <a:p>
                <a:pPr>
                  <a:defRPr/>
                </a:pPr>
                <a:endParaRPr lang="zh-CN" altLang="en-US" sz="1350">
                  <a:solidFill>
                    <a:prstClr val="black"/>
                  </a:solidFill>
                </a:endParaRPr>
              </a:p>
            </p:txBody>
          </p:sp>
        </p:grpSp>
        <p:sp>
          <p:nvSpPr>
            <p:cNvPr id="26" name="椭圆 25"/>
            <p:cNvSpPr/>
            <p:nvPr/>
          </p:nvSpPr>
          <p:spPr>
            <a:xfrm>
              <a:off x="819150" y="438150"/>
              <a:ext cx="3954463" cy="3956050"/>
            </a:xfrm>
            <a:prstGeom prst="ellipse">
              <a:avLst/>
            </a:prstGeom>
            <a:blipFill>
              <a:blip r:embed="rId3"/>
              <a:stretch>
                <a:fillRect/>
              </a:stretch>
            </a:blipFill>
            <a:ln w="1524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1" lang="zh-CN" altLang="en-US" sz="1350">
                <a:solidFill>
                  <a:prstClr val="white"/>
                </a:solidFill>
              </a:endParaRPr>
            </a:p>
          </p:txBody>
        </p:sp>
      </p:grpSp>
    </p:spTree>
    <p:extLst>
      <p:ext uri="{BB962C8B-B14F-4D97-AF65-F5344CB8AC3E}">
        <p14:creationId xmlns:p14="http://schemas.microsoft.com/office/powerpoint/2010/main" val="380417146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 name="矩形 213"/>
          <p:cNvSpPr>
            <a:spLocks noChangeAspect="1"/>
          </p:cNvSpPr>
          <p:nvPr/>
        </p:nvSpPr>
        <p:spPr>
          <a:xfrm>
            <a:off x="395536" y="141128"/>
            <a:ext cx="1537970" cy="369332"/>
          </a:xfrm>
          <a:prstGeom prst="rect">
            <a:avLst/>
          </a:prstGeom>
        </p:spPr>
        <p:txBody>
          <a:bodyPr wrap="square">
            <a:spAutoFit/>
          </a:bodyPr>
          <a:lstStyle/>
          <a:p>
            <a:r>
              <a:rPr lang="zh-CN" altLang="en-US" dirty="0" smtClean="0">
                <a:solidFill>
                  <a:srgbClr val="1F497D"/>
                </a:solidFill>
                <a:latin typeface="方正小标宋简体" panose="03000509000000000000" charset="-122"/>
                <a:ea typeface="方正小标宋简体" panose="03000509000000000000" charset="-122"/>
              </a:rPr>
              <a:t>内容提纲</a:t>
            </a:r>
          </a:p>
        </p:txBody>
      </p:sp>
      <p:sp>
        <p:nvSpPr>
          <p:cNvPr id="4098" name="Line 3"/>
          <p:cNvSpPr/>
          <p:nvPr/>
        </p:nvSpPr>
        <p:spPr>
          <a:xfrm>
            <a:off x="0" y="420205"/>
            <a:ext cx="9144000" cy="0"/>
          </a:xfrm>
          <a:prstGeom prst="line">
            <a:avLst/>
          </a:prstGeom>
          <a:ln w="9525" cap="flat" cmpd="sng">
            <a:solidFill>
              <a:srgbClr val="C0C0C0">
                <a:alpha val="21960"/>
              </a:srgbClr>
            </a:solidFill>
            <a:prstDash val="sysDash"/>
            <a:headEnd type="none" w="med" len="med"/>
            <a:tailEnd type="none" w="med" len="med"/>
          </a:ln>
        </p:spPr>
      </p:sp>
      <p:grpSp>
        <p:nvGrpSpPr>
          <p:cNvPr id="12" name="组合 7"/>
          <p:cNvGrpSpPr/>
          <p:nvPr/>
        </p:nvGrpSpPr>
        <p:grpSpPr>
          <a:xfrm>
            <a:off x="2534285" y="526564"/>
            <a:ext cx="3769361" cy="461009"/>
            <a:chOff x="1" y="1069895"/>
            <a:chExt cx="5792723" cy="743168"/>
          </a:xfrm>
        </p:grpSpPr>
        <p:sp>
          <p:nvSpPr>
            <p:cNvPr id="13" name="流程图: 离页连接符 12"/>
            <p:cNvSpPr/>
            <p:nvPr/>
          </p:nvSpPr>
          <p:spPr>
            <a:xfrm rot="16200000">
              <a:off x="213791" y="856104"/>
              <a:ext cx="693011" cy="1120592"/>
            </a:xfrm>
            <a:prstGeom prst="flowChartOffpageConnector">
              <a:avLst/>
            </a:prstGeom>
            <a:gradFill>
              <a:gsLst>
                <a:gs pos="0">
                  <a:srgbClr val="6F92D2"/>
                </a:gs>
                <a:gs pos="100000">
                  <a:srgbClr val="0758C0"/>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4" name="燕尾形 13"/>
            <p:cNvSpPr/>
            <p:nvPr/>
          </p:nvSpPr>
          <p:spPr>
            <a:xfrm>
              <a:off x="972728" y="1070918"/>
              <a:ext cx="4774430" cy="693011"/>
            </a:xfrm>
            <a:prstGeom prst="chevron">
              <a:avLst>
                <a:gd name="adj" fmla="val 44057"/>
              </a:avLst>
            </a:prstGeom>
            <a:solidFill>
              <a:schemeClr val="bg1">
                <a:lumMod val="95000"/>
                <a:alpha val="33000"/>
              </a:schemeClr>
            </a:solidFill>
            <a:ln w="6350">
              <a:gradFill>
                <a:gsLst>
                  <a:gs pos="0">
                    <a:srgbClr val="6F92D2"/>
                  </a:gs>
                  <a:gs pos="100000">
                    <a:srgbClr val="0758C0"/>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5" name="矩形 14"/>
            <p:cNvSpPr/>
            <p:nvPr/>
          </p:nvSpPr>
          <p:spPr>
            <a:xfrm>
              <a:off x="190636" y="1070918"/>
              <a:ext cx="331167" cy="742145"/>
            </a:xfrm>
            <a:prstGeom prst="rect">
              <a:avLst/>
            </a:prstGeom>
          </p:spPr>
          <p:txBody>
            <a:bodyPr wrap="square">
              <a:spAutoFit/>
            </a:bodyPr>
            <a:lstStyle/>
            <a:p>
              <a:r>
                <a:rPr lang="en-US" altLang="zh-CN" sz="2400" dirty="0">
                  <a:effectLst>
                    <a:outerShdw blurRad="38100" dist="38100" dir="2700000" algn="tl">
                      <a:srgbClr val="000000">
                        <a:alpha val="43137"/>
                      </a:srgbClr>
                    </a:outerShdw>
                  </a:effectLst>
                </a:rPr>
                <a:t>1</a:t>
              </a:r>
            </a:p>
          </p:txBody>
        </p:sp>
        <p:sp>
          <p:nvSpPr>
            <p:cNvPr id="16" name="矩形 15"/>
            <p:cNvSpPr/>
            <p:nvPr/>
          </p:nvSpPr>
          <p:spPr>
            <a:xfrm>
              <a:off x="788555" y="1123125"/>
              <a:ext cx="5004169" cy="595764"/>
            </a:xfrm>
            <a:prstGeom prst="rect">
              <a:avLst/>
            </a:prstGeom>
          </p:spPr>
          <p:txBody>
            <a:bodyPr wrap="square">
              <a:spAutoFit/>
            </a:bodyPr>
            <a:lstStyle/>
            <a:p>
              <a:pPr algn="ctr"/>
              <a:r>
                <a:rPr lang="zh-CN" altLang="en-US" dirty="0" smtClean="0">
                  <a:latin typeface="方正小标宋简体" panose="03000509000000000000" charset="-122"/>
                  <a:ea typeface="方正小标宋简体" panose="03000509000000000000" charset="-122"/>
                  <a:sym typeface="+mn-ea"/>
                </a:rPr>
                <a:t>总则</a:t>
              </a:r>
            </a:p>
          </p:txBody>
        </p:sp>
      </p:grpSp>
      <p:grpSp>
        <p:nvGrpSpPr>
          <p:cNvPr id="2" name="组合 7"/>
          <p:cNvGrpSpPr/>
          <p:nvPr/>
        </p:nvGrpSpPr>
        <p:grpSpPr>
          <a:xfrm>
            <a:off x="2534285" y="1030620"/>
            <a:ext cx="3769995" cy="461010"/>
            <a:chOff x="1" y="1069894"/>
            <a:chExt cx="5792774" cy="743169"/>
          </a:xfrm>
        </p:grpSpPr>
        <p:sp>
          <p:nvSpPr>
            <p:cNvPr id="3" name="流程图: 离页连接符 2"/>
            <p:cNvSpPr/>
            <p:nvPr/>
          </p:nvSpPr>
          <p:spPr>
            <a:xfrm rot="16200000">
              <a:off x="213791" y="856104"/>
              <a:ext cx="693011" cy="1120592"/>
            </a:xfrm>
            <a:prstGeom prst="flowChartOffpageConnector">
              <a:avLst/>
            </a:prstGeom>
            <a:gradFill>
              <a:gsLst>
                <a:gs pos="0">
                  <a:srgbClr val="6F92D2"/>
                </a:gs>
                <a:gs pos="100000">
                  <a:srgbClr val="0758C0"/>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4" name="燕尾形 3"/>
            <p:cNvSpPr/>
            <p:nvPr/>
          </p:nvSpPr>
          <p:spPr>
            <a:xfrm>
              <a:off x="972728" y="1070918"/>
              <a:ext cx="4774430" cy="693011"/>
            </a:xfrm>
            <a:prstGeom prst="chevron">
              <a:avLst>
                <a:gd name="adj" fmla="val 44057"/>
              </a:avLst>
            </a:prstGeom>
            <a:solidFill>
              <a:schemeClr val="bg1">
                <a:lumMod val="95000"/>
                <a:alpha val="33000"/>
              </a:schemeClr>
            </a:solidFill>
            <a:ln w="6350">
              <a:gradFill>
                <a:gsLst>
                  <a:gs pos="0">
                    <a:srgbClr val="6F92D2"/>
                  </a:gs>
                  <a:gs pos="100000">
                    <a:srgbClr val="0758C0"/>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5" name="矩形 4"/>
            <p:cNvSpPr/>
            <p:nvPr/>
          </p:nvSpPr>
          <p:spPr>
            <a:xfrm>
              <a:off x="190636" y="1070918"/>
              <a:ext cx="331167" cy="742145"/>
            </a:xfrm>
            <a:prstGeom prst="rect">
              <a:avLst/>
            </a:prstGeom>
          </p:spPr>
          <p:txBody>
            <a:bodyPr wrap="square">
              <a:spAutoFit/>
            </a:bodyPr>
            <a:lstStyle/>
            <a:p>
              <a:r>
                <a:rPr lang="en-US" altLang="zh-CN" sz="2400" dirty="0">
                  <a:effectLst>
                    <a:outerShdw blurRad="38100" dist="38100" dir="2700000" algn="tl">
                      <a:srgbClr val="000000">
                        <a:alpha val="43137"/>
                      </a:srgbClr>
                    </a:outerShdw>
                  </a:effectLst>
                </a:rPr>
                <a:t>2</a:t>
              </a:r>
            </a:p>
          </p:txBody>
        </p:sp>
        <p:sp>
          <p:nvSpPr>
            <p:cNvPr id="6" name="矩形 5"/>
            <p:cNvSpPr/>
            <p:nvPr/>
          </p:nvSpPr>
          <p:spPr>
            <a:xfrm>
              <a:off x="788606" y="1123124"/>
              <a:ext cx="5004169" cy="595380"/>
            </a:xfrm>
            <a:prstGeom prst="rect">
              <a:avLst/>
            </a:prstGeom>
          </p:spPr>
          <p:txBody>
            <a:bodyPr wrap="square">
              <a:spAutoFit/>
            </a:bodyPr>
            <a:lstStyle/>
            <a:p>
              <a:pPr algn="ctr"/>
              <a:r>
                <a:rPr lang="zh-CN" altLang="en-US" dirty="0">
                  <a:latin typeface="方正小标宋简体" panose="03000509000000000000" charset="-122"/>
                  <a:ea typeface="方正小标宋简体" panose="03000509000000000000" charset="-122"/>
                  <a:sym typeface="+mn-ea"/>
                </a:rPr>
                <a:t>准</a:t>
              </a:r>
              <a:r>
                <a:rPr lang="zh-CN" altLang="en-US" dirty="0" smtClean="0">
                  <a:latin typeface="方正小标宋简体" panose="03000509000000000000" charset="-122"/>
                  <a:ea typeface="方正小标宋简体" panose="03000509000000000000" charset="-122"/>
                  <a:sym typeface="+mn-ea"/>
                </a:rPr>
                <a:t>入审查原则</a:t>
              </a:r>
            </a:p>
          </p:txBody>
        </p:sp>
      </p:grpSp>
      <p:grpSp>
        <p:nvGrpSpPr>
          <p:cNvPr id="7" name="组合 7"/>
          <p:cNvGrpSpPr/>
          <p:nvPr/>
        </p:nvGrpSpPr>
        <p:grpSpPr>
          <a:xfrm>
            <a:off x="2520672" y="1534677"/>
            <a:ext cx="3779520" cy="461009"/>
            <a:chOff x="1" y="1069895"/>
            <a:chExt cx="5807410" cy="743167"/>
          </a:xfrm>
        </p:grpSpPr>
        <p:sp>
          <p:nvSpPr>
            <p:cNvPr id="8" name="流程图: 离页连接符 7"/>
            <p:cNvSpPr/>
            <p:nvPr/>
          </p:nvSpPr>
          <p:spPr>
            <a:xfrm rot="16200000">
              <a:off x="213791" y="856104"/>
              <a:ext cx="693011" cy="1120592"/>
            </a:xfrm>
            <a:prstGeom prst="flowChartOffpageConnector">
              <a:avLst/>
            </a:prstGeom>
            <a:gradFill>
              <a:gsLst>
                <a:gs pos="0">
                  <a:srgbClr val="6F92D2"/>
                </a:gs>
                <a:gs pos="100000">
                  <a:srgbClr val="0758C0"/>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9" name="燕尾形 8"/>
            <p:cNvSpPr/>
            <p:nvPr/>
          </p:nvSpPr>
          <p:spPr>
            <a:xfrm>
              <a:off x="972728" y="1070918"/>
              <a:ext cx="4774430" cy="693011"/>
            </a:xfrm>
            <a:prstGeom prst="chevron">
              <a:avLst>
                <a:gd name="adj" fmla="val 44057"/>
              </a:avLst>
            </a:prstGeom>
            <a:solidFill>
              <a:schemeClr val="bg1">
                <a:lumMod val="95000"/>
                <a:alpha val="33000"/>
              </a:schemeClr>
            </a:solidFill>
            <a:ln w="6350">
              <a:gradFill>
                <a:gsLst>
                  <a:gs pos="0">
                    <a:srgbClr val="6F92D2"/>
                  </a:gs>
                  <a:gs pos="100000">
                    <a:srgbClr val="0758C0"/>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0" name="矩形 9"/>
            <p:cNvSpPr/>
            <p:nvPr/>
          </p:nvSpPr>
          <p:spPr>
            <a:xfrm>
              <a:off x="190636" y="1070918"/>
              <a:ext cx="331167" cy="742144"/>
            </a:xfrm>
            <a:prstGeom prst="rect">
              <a:avLst/>
            </a:prstGeom>
          </p:spPr>
          <p:txBody>
            <a:bodyPr wrap="square">
              <a:spAutoFit/>
            </a:bodyPr>
            <a:lstStyle/>
            <a:p>
              <a:r>
                <a:rPr lang="en-US" altLang="zh-CN" sz="2400" dirty="0">
                  <a:effectLst>
                    <a:outerShdw blurRad="38100" dist="38100" dir="2700000" algn="tl">
                      <a:srgbClr val="000000">
                        <a:alpha val="43137"/>
                      </a:srgbClr>
                    </a:outerShdw>
                  </a:effectLst>
                </a:rPr>
                <a:t>3</a:t>
              </a:r>
            </a:p>
          </p:txBody>
        </p:sp>
        <p:sp>
          <p:nvSpPr>
            <p:cNvPr id="11" name="矩形 10"/>
            <p:cNvSpPr/>
            <p:nvPr/>
          </p:nvSpPr>
          <p:spPr>
            <a:xfrm>
              <a:off x="803242" y="1123125"/>
              <a:ext cx="5004169" cy="595763"/>
            </a:xfrm>
            <a:prstGeom prst="rect">
              <a:avLst/>
            </a:prstGeom>
          </p:spPr>
          <p:txBody>
            <a:bodyPr wrap="square">
              <a:spAutoFit/>
            </a:bodyPr>
            <a:lstStyle/>
            <a:p>
              <a:pPr algn="ctr"/>
              <a:r>
                <a:rPr lang="zh-CN" altLang="en-US" dirty="0" smtClean="0">
                  <a:latin typeface="方正小标宋简体" panose="03000509000000000000" charset="-122"/>
                  <a:ea typeface="方正小标宋简体" panose="03000509000000000000" charset="-122"/>
                  <a:sym typeface="+mn-ea"/>
                </a:rPr>
                <a:t>准入审查及接入程序</a:t>
              </a:r>
            </a:p>
          </p:txBody>
        </p:sp>
      </p:grpSp>
      <p:grpSp>
        <p:nvGrpSpPr>
          <p:cNvPr id="17" name="组合 7"/>
          <p:cNvGrpSpPr/>
          <p:nvPr/>
        </p:nvGrpSpPr>
        <p:grpSpPr>
          <a:xfrm>
            <a:off x="2520672" y="2038733"/>
            <a:ext cx="3769995" cy="461009"/>
            <a:chOff x="1" y="1069895"/>
            <a:chExt cx="5792774" cy="743169"/>
          </a:xfrm>
        </p:grpSpPr>
        <p:sp>
          <p:nvSpPr>
            <p:cNvPr id="18" name="流程图: 离页连接符 17"/>
            <p:cNvSpPr/>
            <p:nvPr/>
          </p:nvSpPr>
          <p:spPr>
            <a:xfrm rot="16200000">
              <a:off x="213791" y="856104"/>
              <a:ext cx="693011" cy="1120592"/>
            </a:xfrm>
            <a:prstGeom prst="flowChartOffpageConnector">
              <a:avLst/>
            </a:prstGeom>
            <a:gradFill>
              <a:gsLst>
                <a:gs pos="0">
                  <a:srgbClr val="6F92D2"/>
                </a:gs>
                <a:gs pos="100000">
                  <a:srgbClr val="0758C0"/>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9" name="燕尾形 18"/>
            <p:cNvSpPr/>
            <p:nvPr/>
          </p:nvSpPr>
          <p:spPr>
            <a:xfrm>
              <a:off x="972728" y="1070918"/>
              <a:ext cx="4774430" cy="693011"/>
            </a:xfrm>
            <a:prstGeom prst="chevron">
              <a:avLst>
                <a:gd name="adj" fmla="val 44057"/>
              </a:avLst>
            </a:prstGeom>
            <a:solidFill>
              <a:schemeClr val="bg1">
                <a:lumMod val="95000"/>
                <a:alpha val="33000"/>
              </a:schemeClr>
            </a:solidFill>
            <a:ln w="6350">
              <a:gradFill>
                <a:gsLst>
                  <a:gs pos="0">
                    <a:srgbClr val="6F92D2"/>
                  </a:gs>
                  <a:gs pos="100000">
                    <a:srgbClr val="0758C0"/>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0" name="矩形 19"/>
            <p:cNvSpPr/>
            <p:nvPr/>
          </p:nvSpPr>
          <p:spPr>
            <a:xfrm>
              <a:off x="190636" y="1070918"/>
              <a:ext cx="331167" cy="742146"/>
            </a:xfrm>
            <a:prstGeom prst="rect">
              <a:avLst/>
            </a:prstGeom>
          </p:spPr>
          <p:txBody>
            <a:bodyPr wrap="square">
              <a:spAutoFit/>
            </a:bodyPr>
            <a:lstStyle/>
            <a:p>
              <a:r>
                <a:rPr lang="en-US" altLang="zh-CN" sz="2400" dirty="0">
                  <a:effectLst>
                    <a:outerShdw blurRad="38100" dist="38100" dir="2700000" algn="tl">
                      <a:srgbClr val="000000">
                        <a:alpha val="43137"/>
                      </a:srgbClr>
                    </a:outerShdw>
                  </a:effectLst>
                </a:rPr>
                <a:t>4</a:t>
              </a:r>
            </a:p>
          </p:txBody>
        </p:sp>
        <p:sp>
          <p:nvSpPr>
            <p:cNvPr id="21" name="矩形 20"/>
            <p:cNvSpPr/>
            <p:nvPr/>
          </p:nvSpPr>
          <p:spPr>
            <a:xfrm>
              <a:off x="788606" y="1123125"/>
              <a:ext cx="5004169" cy="595765"/>
            </a:xfrm>
            <a:prstGeom prst="rect">
              <a:avLst/>
            </a:prstGeom>
          </p:spPr>
          <p:txBody>
            <a:bodyPr wrap="square">
              <a:spAutoFit/>
            </a:bodyPr>
            <a:lstStyle/>
            <a:p>
              <a:pPr algn="ctr"/>
              <a:r>
                <a:rPr lang="zh-CN" altLang="en-US" dirty="0" smtClean="0">
                  <a:latin typeface="方正小标宋简体" panose="03000509000000000000" charset="-122"/>
                  <a:ea typeface="方正小标宋简体" panose="03000509000000000000" charset="-122"/>
                  <a:sym typeface="+mn-ea"/>
                </a:rPr>
                <a:t>接入后的使用</a:t>
              </a:r>
            </a:p>
          </p:txBody>
        </p:sp>
      </p:grpSp>
      <p:sp>
        <p:nvSpPr>
          <p:cNvPr id="25" name="矩形 24"/>
          <p:cNvSpPr/>
          <p:nvPr/>
        </p:nvSpPr>
        <p:spPr>
          <a:xfrm>
            <a:off x="0" y="267494"/>
            <a:ext cx="288032" cy="216024"/>
          </a:xfrm>
          <a:prstGeom prst="rect">
            <a:avLst/>
          </a:prstGeom>
          <a:solidFill>
            <a:srgbClr val="0160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26" name="组合 7"/>
          <p:cNvGrpSpPr/>
          <p:nvPr/>
        </p:nvGrpSpPr>
        <p:grpSpPr>
          <a:xfrm>
            <a:off x="2530197" y="2542789"/>
            <a:ext cx="3769995" cy="461009"/>
            <a:chOff x="1" y="1069895"/>
            <a:chExt cx="5792774" cy="743169"/>
          </a:xfrm>
        </p:grpSpPr>
        <p:sp>
          <p:nvSpPr>
            <p:cNvPr id="27" name="流程图: 离页连接符 26"/>
            <p:cNvSpPr/>
            <p:nvPr/>
          </p:nvSpPr>
          <p:spPr>
            <a:xfrm rot="16200000">
              <a:off x="213791" y="856104"/>
              <a:ext cx="693011" cy="1120592"/>
            </a:xfrm>
            <a:prstGeom prst="flowChartOffpageConnector">
              <a:avLst/>
            </a:prstGeom>
            <a:gradFill>
              <a:gsLst>
                <a:gs pos="0">
                  <a:srgbClr val="6F92D2"/>
                </a:gs>
                <a:gs pos="100000">
                  <a:srgbClr val="0758C0"/>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8" name="燕尾形 27"/>
            <p:cNvSpPr/>
            <p:nvPr/>
          </p:nvSpPr>
          <p:spPr>
            <a:xfrm>
              <a:off x="972728" y="1070918"/>
              <a:ext cx="4774430" cy="693011"/>
            </a:xfrm>
            <a:prstGeom prst="chevron">
              <a:avLst>
                <a:gd name="adj" fmla="val 44057"/>
              </a:avLst>
            </a:prstGeom>
            <a:solidFill>
              <a:schemeClr val="bg1">
                <a:lumMod val="95000"/>
                <a:alpha val="33000"/>
              </a:schemeClr>
            </a:solidFill>
            <a:ln w="6350">
              <a:gradFill>
                <a:gsLst>
                  <a:gs pos="0">
                    <a:srgbClr val="6F92D2"/>
                  </a:gs>
                  <a:gs pos="100000">
                    <a:srgbClr val="0758C0"/>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9" name="矩形 28"/>
            <p:cNvSpPr/>
            <p:nvPr/>
          </p:nvSpPr>
          <p:spPr>
            <a:xfrm>
              <a:off x="190636" y="1070918"/>
              <a:ext cx="331167" cy="742146"/>
            </a:xfrm>
            <a:prstGeom prst="rect">
              <a:avLst/>
            </a:prstGeom>
          </p:spPr>
          <p:txBody>
            <a:bodyPr wrap="square">
              <a:spAutoFit/>
            </a:bodyPr>
            <a:lstStyle/>
            <a:p>
              <a:r>
                <a:rPr lang="en-US" altLang="zh-CN" sz="2400" dirty="0" smtClean="0">
                  <a:effectLst>
                    <a:outerShdw blurRad="38100" dist="38100" dir="2700000" algn="tl">
                      <a:srgbClr val="000000">
                        <a:alpha val="43137"/>
                      </a:srgbClr>
                    </a:outerShdw>
                  </a:effectLst>
                </a:rPr>
                <a:t>5</a:t>
              </a:r>
              <a:endParaRPr lang="en-US" altLang="zh-CN" sz="2400" dirty="0">
                <a:effectLst>
                  <a:outerShdw blurRad="38100" dist="38100" dir="2700000" algn="tl">
                    <a:srgbClr val="000000">
                      <a:alpha val="43137"/>
                    </a:srgbClr>
                  </a:outerShdw>
                </a:effectLst>
              </a:endParaRPr>
            </a:p>
          </p:txBody>
        </p:sp>
        <p:sp>
          <p:nvSpPr>
            <p:cNvPr id="30" name="矩形 29"/>
            <p:cNvSpPr/>
            <p:nvPr/>
          </p:nvSpPr>
          <p:spPr>
            <a:xfrm>
              <a:off x="788606" y="1123125"/>
              <a:ext cx="5004169" cy="595765"/>
            </a:xfrm>
            <a:prstGeom prst="rect">
              <a:avLst/>
            </a:prstGeom>
          </p:spPr>
          <p:txBody>
            <a:bodyPr wrap="square">
              <a:spAutoFit/>
            </a:bodyPr>
            <a:lstStyle/>
            <a:p>
              <a:pPr algn="ctr"/>
              <a:r>
                <a:rPr lang="zh-CN" altLang="en-US" dirty="0" smtClean="0">
                  <a:latin typeface="方正小标宋简体" panose="03000509000000000000" charset="-122"/>
                  <a:ea typeface="方正小标宋简体" panose="03000509000000000000" charset="-122"/>
                  <a:sym typeface="+mn-ea"/>
                </a:rPr>
                <a:t>日常运维管理</a:t>
              </a:r>
            </a:p>
          </p:txBody>
        </p:sp>
      </p:grpSp>
      <p:grpSp>
        <p:nvGrpSpPr>
          <p:cNvPr id="31" name="组合 7"/>
          <p:cNvGrpSpPr/>
          <p:nvPr/>
        </p:nvGrpSpPr>
        <p:grpSpPr>
          <a:xfrm>
            <a:off x="2530197" y="3046845"/>
            <a:ext cx="3769995" cy="461009"/>
            <a:chOff x="1" y="1069895"/>
            <a:chExt cx="5792774" cy="743169"/>
          </a:xfrm>
        </p:grpSpPr>
        <p:sp>
          <p:nvSpPr>
            <p:cNvPr id="32" name="流程图: 离页连接符 31"/>
            <p:cNvSpPr/>
            <p:nvPr/>
          </p:nvSpPr>
          <p:spPr>
            <a:xfrm rot="16200000">
              <a:off x="213791" y="856104"/>
              <a:ext cx="693011" cy="1120592"/>
            </a:xfrm>
            <a:prstGeom prst="flowChartOffpageConnector">
              <a:avLst/>
            </a:prstGeom>
            <a:gradFill>
              <a:gsLst>
                <a:gs pos="0">
                  <a:srgbClr val="6F92D2"/>
                </a:gs>
                <a:gs pos="100000">
                  <a:srgbClr val="0758C0"/>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3" name="燕尾形 32"/>
            <p:cNvSpPr/>
            <p:nvPr/>
          </p:nvSpPr>
          <p:spPr>
            <a:xfrm>
              <a:off x="972728" y="1070918"/>
              <a:ext cx="4774430" cy="693011"/>
            </a:xfrm>
            <a:prstGeom prst="chevron">
              <a:avLst>
                <a:gd name="adj" fmla="val 44057"/>
              </a:avLst>
            </a:prstGeom>
            <a:solidFill>
              <a:schemeClr val="bg1">
                <a:lumMod val="95000"/>
                <a:alpha val="33000"/>
              </a:schemeClr>
            </a:solidFill>
            <a:ln w="6350">
              <a:gradFill>
                <a:gsLst>
                  <a:gs pos="0">
                    <a:srgbClr val="6F92D2"/>
                  </a:gs>
                  <a:gs pos="100000">
                    <a:srgbClr val="0758C0"/>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4" name="矩形 33"/>
            <p:cNvSpPr/>
            <p:nvPr/>
          </p:nvSpPr>
          <p:spPr>
            <a:xfrm>
              <a:off x="190636" y="1070918"/>
              <a:ext cx="331167" cy="742146"/>
            </a:xfrm>
            <a:prstGeom prst="rect">
              <a:avLst/>
            </a:prstGeom>
          </p:spPr>
          <p:txBody>
            <a:bodyPr wrap="square">
              <a:spAutoFit/>
            </a:bodyPr>
            <a:lstStyle/>
            <a:p>
              <a:r>
                <a:rPr lang="en-US" altLang="zh-CN" sz="2400" dirty="0" smtClean="0">
                  <a:effectLst>
                    <a:outerShdw blurRad="38100" dist="38100" dir="2700000" algn="tl">
                      <a:srgbClr val="000000">
                        <a:alpha val="43137"/>
                      </a:srgbClr>
                    </a:outerShdw>
                  </a:effectLst>
                </a:rPr>
                <a:t>6</a:t>
              </a:r>
              <a:endParaRPr lang="en-US" altLang="zh-CN" sz="2400" dirty="0">
                <a:effectLst>
                  <a:outerShdw blurRad="38100" dist="38100" dir="2700000" algn="tl">
                    <a:srgbClr val="000000">
                      <a:alpha val="43137"/>
                    </a:srgbClr>
                  </a:outerShdw>
                </a:effectLst>
              </a:endParaRPr>
            </a:p>
          </p:txBody>
        </p:sp>
        <p:sp>
          <p:nvSpPr>
            <p:cNvPr id="35" name="矩形 34"/>
            <p:cNvSpPr/>
            <p:nvPr/>
          </p:nvSpPr>
          <p:spPr>
            <a:xfrm>
              <a:off x="788606" y="1123125"/>
              <a:ext cx="5004169" cy="595765"/>
            </a:xfrm>
            <a:prstGeom prst="rect">
              <a:avLst/>
            </a:prstGeom>
          </p:spPr>
          <p:txBody>
            <a:bodyPr wrap="square">
              <a:spAutoFit/>
            </a:bodyPr>
            <a:lstStyle/>
            <a:p>
              <a:pPr algn="ctr"/>
              <a:r>
                <a:rPr lang="zh-CN" altLang="en-US" dirty="0">
                  <a:latin typeface="方正小标宋简体" panose="03000509000000000000" charset="-122"/>
                  <a:ea typeface="方正小标宋简体" panose="03000509000000000000" charset="-122"/>
                  <a:sym typeface="+mn-ea"/>
                </a:rPr>
                <a:t>评价机制</a:t>
              </a:r>
              <a:endParaRPr lang="zh-CN" altLang="en-US" dirty="0" smtClean="0">
                <a:latin typeface="方正小标宋简体" panose="03000509000000000000" charset="-122"/>
                <a:ea typeface="方正小标宋简体" panose="03000509000000000000" charset="-122"/>
                <a:sym typeface="+mn-ea"/>
              </a:endParaRPr>
            </a:p>
          </p:txBody>
        </p:sp>
      </p:grpSp>
      <p:grpSp>
        <p:nvGrpSpPr>
          <p:cNvPr id="36" name="组合 7"/>
          <p:cNvGrpSpPr/>
          <p:nvPr/>
        </p:nvGrpSpPr>
        <p:grpSpPr>
          <a:xfrm>
            <a:off x="2530197" y="3550901"/>
            <a:ext cx="3769995" cy="461009"/>
            <a:chOff x="1" y="1069895"/>
            <a:chExt cx="5792774" cy="743169"/>
          </a:xfrm>
        </p:grpSpPr>
        <p:sp>
          <p:nvSpPr>
            <p:cNvPr id="37" name="流程图: 离页连接符 36"/>
            <p:cNvSpPr/>
            <p:nvPr/>
          </p:nvSpPr>
          <p:spPr>
            <a:xfrm rot="16200000">
              <a:off x="213791" y="856104"/>
              <a:ext cx="693011" cy="1120592"/>
            </a:xfrm>
            <a:prstGeom prst="flowChartOffpageConnector">
              <a:avLst/>
            </a:prstGeom>
            <a:gradFill>
              <a:gsLst>
                <a:gs pos="0">
                  <a:srgbClr val="6F92D2"/>
                </a:gs>
                <a:gs pos="100000">
                  <a:srgbClr val="0758C0"/>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8" name="燕尾形 37"/>
            <p:cNvSpPr/>
            <p:nvPr/>
          </p:nvSpPr>
          <p:spPr>
            <a:xfrm>
              <a:off x="972728" y="1070918"/>
              <a:ext cx="4774430" cy="693011"/>
            </a:xfrm>
            <a:prstGeom prst="chevron">
              <a:avLst>
                <a:gd name="adj" fmla="val 44057"/>
              </a:avLst>
            </a:prstGeom>
            <a:solidFill>
              <a:schemeClr val="bg1">
                <a:lumMod val="95000"/>
                <a:alpha val="33000"/>
              </a:schemeClr>
            </a:solidFill>
            <a:ln w="6350">
              <a:gradFill>
                <a:gsLst>
                  <a:gs pos="0">
                    <a:srgbClr val="6F92D2"/>
                  </a:gs>
                  <a:gs pos="100000">
                    <a:srgbClr val="0758C0"/>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9" name="矩形 38"/>
            <p:cNvSpPr/>
            <p:nvPr/>
          </p:nvSpPr>
          <p:spPr>
            <a:xfrm>
              <a:off x="190636" y="1070918"/>
              <a:ext cx="331167" cy="742146"/>
            </a:xfrm>
            <a:prstGeom prst="rect">
              <a:avLst/>
            </a:prstGeom>
          </p:spPr>
          <p:txBody>
            <a:bodyPr wrap="square">
              <a:spAutoFit/>
            </a:bodyPr>
            <a:lstStyle/>
            <a:p>
              <a:r>
                <a:rPr lang="en-US" altLang="zh-CN" sz="2400" dirty="0" smtClean="0">
                  <a:effectLst>
                    <a:outerShdw blurRad="38100" dist="38100" dir="2700000" algn="tl">
                      <a:srgbClr val="000000">
                        <a:alpha val="43137"/>
                      </a:srgbClr>
                    </a:outerShdw>
                  </a:effectLst>
                </a:rPr>
                <a:t>7</a:t>
              </a:r>
              <a:endParaRPr lang="en-US" altLang="zh-CN" sz="2400" dirty="0">
                <a:effectLst>
                  <a:outerShdw blurRad="38100" dist="38100" dir="2700000" algn="tl">
                    <a:srgbClr val="000000">
                      <a:alpha val="43137"/>
                    </a:srgbClr>
                  </a:outerShdw>
                </a:effectLst>
              </a:endParaRPr>
            </a:p>
          </p:txBody>
        </p:sp>
        <p:sp>
          <p:nvSpPr>
            <p:cNvPr id="40" name="矩形 39"/>
            <p:cNvSpPr/>
            <p:nvPr/>
          </p:nvSpPr>
          <p:spPr>
            <a:xfrm>
              <a:off x="788606" y="1123125"/>
              <a:ext cx="5004169" cy="595765"/>
            </a:xfrm>
            <a:prstGeom prst="rect">
              <a:avLst/>
            </a:prstGeom>
          </p:spPr>
          <p:txBody>
            <a:bodyPr wrap="square">
              <a:spAutoFit/>
            </a:bodyPr>
            <a:lstStyle/>
            <a:p>
              <a:pPr algn="ctr"/>
              <a:r>
                <a:rPr lang="zh-CN" altLang="en-US" dirty="0">
                  <a:latin typeface="方正小标宋简体" panose="03000509000000000000" charset="-122"/>
                  <a:ea typeface="方正小标宋简体" panose="03000509000000000000" charset="-122"/>
                  <a:sym typeface="+mn-ea"/>
                </a:rPr>
                <a:t>退出机制</a:t>
              </a:r>
              <a:endParaRPr lang="zh-CN" altLang="en-US" dirty="0" smtClean="0">
                <a:latin typeface="方正小标宋简体" panose="03000509000000000000" charset="-122"/>
                <a:ea typeface="方正小标宋简体" panose="03000509000000000000" charset="-122"/>
                <a:sym typeface="+mn-ea"/>
              </a:endParaRPr>
            </a:p>
          </p:txBody>
        </p:sp>
      </p:grpSp>
      <p:grpSp>
        <p:nvGrpSpPr>
          <p:cNvPr id="41" name="组合 7"/>
          <p:cNvGrpSpPr/>
          <p:nvPr/>
        </p:nvGrpSpPr>
        <p:grpSpPr>
          <a:xfrm>
            <a:off x="2530197" y="4054957"/>
            <a:ext cx="3769995" cy="461009"/>
            <a:chOff x="1" y="1069895"/>
            <a:chExt cx="5792774" cy="743169"/>
          </a:xfrm>
        </p:grpSpPr>
        <p:sp>
          <p:nvSpPr>
            <p:cNvPr id="42" name="流程图: 离页连接符 41"/>
            <p:cNvSpPr/>
            <p:nvPr/>
          </p:nvSpPr>
          <p:spPr>
            <a:xfrm rot="16200000">
              <a:off x="213791" y="856104"/>
              <a:ext cx="693011" cy="1120592"/>
            </a:xfrm>
            <a:prstGeom prst="flowChartOffpageConnector">
              <a:avLst/>
            </a:prstGeom>
            <a:gradFill>
              <a:gsLst>
                <a:gs pos="0">
                  <a:srgbClr val="6F92D2"/>
                </a:gs>
                <a:gs pos="100000">
                  <a:srgbClr val="0758C0"/>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43" name="燕尾形 42"/>
            <p:cNvSpPr/>
            <p:nvPr/>
          </p:nvSpPr>
          <p:spPr>
            <a:xfrm>
              <a:off x="972728" y="1070918"/>
              <a:ext cx="4774430" cy="693011"/>
            </a:xfrm>
            <a:prstGeom prst="chevron">
              <a:avLst>
                <a:gd name="adj" fmla="val 44057"/>
              </a:avLst>
            </a:prstGeom>
            <a:solidFill>
              <a:schemeClr val="bg1">
                <a:lumMod val="95000"/>
                <a:alpha val="33000"/>
              </a:schemeClr>
            </a:solidFill>
            <a:ln w="6350">
              <a:gradFill>
                <a:gsLst>
                  <a:gs pos="0">
                    <a:srgbClr val="6F92D2"/>
                  </a:gs>
                  <a:gs pos="100000">
                    <a:srgbClr val="0758C0"/>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44" name="矩形 43"/>
            <p:cNvSpPr/>
            <p:nvPr/>
          </p:nvSpPr>
          <p:spPr>
            <a:xfrm>
              <a:off x="190636" y="1070918"/>
              <a:ext cx="331167" cy="742146"/>
            </a:xfrm>
            <a:prstGeom prst="rect">
              <a:avLst/>
            </a:prstGeom>
          </p:spPr>
          <p:txBody>
            <a:bodyPr wrap="square">
              <a:spAutoFit/>
            </a:bodyPr>
            <a:lstStyle/>
            <a:p>
              <a:r>
                <a:rPr lang="en-US" altLang="zh-CN" sz="2400" dirty="0" smtClean="0">
                  <a:effectLst>
                    <a:outerShdw blurRad="38100" dist="38100" dir="2700000" algn="tl">
                      <a:srgbClr val="000000">
                        <a:alpha val="43137"/>
                      </a:srgbClr>
                    </a:outerShdw>
                  </a:effectLst>
                </a:rPr>
                <a:t>8</a:t>
              </a:r>
              <a:endParaRPr lang="en-US" altLang="zh-CN" sz="2400" dirty="0">
                <a:effectLst>
                  <a:outerShdw blurRad="38100" dist="38100" dir="2700000" algn="tl">
                    <a:srgbClr val="000000">
                      <a:alpha val="43137"/>
                    </a:srgbClr>
                  </a:outerShdw>
                </a:effectLst>
              </a:endParaRPr>
            </a:p>
          </p:txBody>
        </p:sp>
        <p:sp>
          <p:nvSpPr>
            <p:cNvPr id="45" name="矩形 44"/>
            <p:cNvSpPr/>
            <p:nvPr/>
          </p:nvSpPr>
          <p:spPr>
            <a:xfrm>
              <a:off x="788606" y="1123125"/>
              <a:ext cx="5004169" cy="595765"/>
            </a:xfrm>
            <a:prstGeom prst="rect">
              <a:avLst/>
            </a:prstGeom>
          </p:spPr>
          <p:txBody>
            <a:bodyPr wrap="square">
              <a:spAutoFit/>
            </a:bodyPr>
            <a:lstStyle/>
            <a:p>
              <a:pPr algn="ctr"/>
              <a:r>
                <a:rPr lang="zh-CN" altLang="en-US" dirty="0">
                  <a:latin typeface="方正小标宋简体" panose="03000509000000000000" charset="-122"/>
                  <a:ea typeface="方正小标宋简体" panose="03000509000000000000" charset="-122"/>
                  <a:sym typeface="+mn-ea"/>
                </a:rPr>
                <a:t>组织管理</a:t>
              </a:r>
              <a:endParaRPr lang="zh-CN" altLang="en-US" dirty="0" smtClean="0">
                <a:latin typeface="方正小标宋简体" panose="03000509000000000000" charset="-122"/>
                <a:ea typeface="方正小标宋简体" panose="03000509000000000000" charset="-122"/>
                <a:sym typeface="+mn-ea"/>
              </a:endParaRPr>
            </a:p>
          </p:txBody>
        </p:sp>
      </p:grpSp>
      <p:grpSp>
        <p:nvGrpSpPr>
          <p:cNvPr id="46" name="组合 7"/>
          <p:cNvGrpSpPr/>
          <p:nvPr/>
        </p:nvGrpSpPr>
        <p:grpSpPr>
          <a:xfrm>
            <a:off x="2530197" y="4559013"/>
            <a:ext cx="3769995" cy="461009"/>
            <a:chOff x="1" y="1069895"/>
            <a:chExt cx="5792774" cy="743169"/>
          </a:xfrm>
        </p:grpSpPr>
        <p:sp>
          <p:nvSpPr>
            <p:cNvPr id="47" name="流程图: 离页连接符 46"/>
            <p:cNvSpPr/>
            <p:nvPr/>
          </p:nvSpPr>
          <p:spPr>
            <a:xfrm rot="16200000">
              <a:off x="213791" y="856104"/>
              <a:ext cx="693011" cy="1120592"/>
            </a:xfrm>
            <a:prstGeom prst="flowChartOffpageConnector">
              <a:avLst/>
            </a:prstGeom>
            <a:gradFill>
              <a:gsLst>
                <a:gs pos="0">
                  <a:srgbClr val="6F92D2"/>
                </a:gs>
                <a:gs pos="100000">
                  <a:srgbClr val="0758C0"/>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48" name="燕尾形 47"/>
            <p:cNvSpPr/>
            <p:nvPr/>
          </p:nvSpPr>
          <p:spPr>
            <a:xfrm>
              <a:off x="972728" y="1070918"/>
              <a:ext cx="4774430" cy="693011"/>
            </a:xfrm>
            <a:prstGeom prst="chevron">
              <a:avLst>
                <a:gd name="adj" fmla="val 44057"/>
              </a:avLst>
            </a:prstGeom>
            <a:solidFill>
              <a:schemeClr val="bg1">
                <a:lumMod val="95000"/>
                <a:alpha val="33000"/>
              </a:schemeClr>
            </a:solidFill>
            <a:ln w="6350">
              <a:gradFill>
                <a:gsLst>
                  <a:gs pos="0">
                    <a:srgbClr val="6F92D2"/>
                  </a:gs>
                  <a:gs pos="100000">
                    <a:srgbClr val="0758C0"/>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49" name="矩形 48"/>
            <p:cNvSpPr/>
            <p:nvPr/>
          </p:nvSpPr>
          <p:spPr>
            <a:xfrm>
              <a:off x="190636" y="1070918"/>
              <a:ext cx="331167" cy="742146"/>
            </a:xfrm>
            <a:prstGeom prst="rect">
              <a:avLst/>
            </a:prstGeom>
          </p:spPr>
          <p:txBody>
            <a:bodyPr wrap="square">
              <a:spAutoFit/>
            </a:bodyPr>
            <a:lstStyle/>
            <a:p>
              <a:r>
                <a:rPr lang="en-US" altLang="zh-CN" sz="2400" dirty="0">
                  <a:effectLst>
                    <a:outerShdw blurRad="38100" dist="38100" dir="2700000" algn="tl">
                      <a:srgbClr val="000000">
                        <a:alpha val="43137"/>
                      </a:srgbClr>
                    </a:outerShdw>
                  </a:effectLst>
                </a:rPr>
                <a:t>9</a:t>
              </a:r>
            </a:p>
          </p:txBody>
        </p:sp>
        <p:sp>
          <p:nvSpPr>
            <p:cNvPr id="50" name="矩形 49"/>
            <p:cNvSpPr/>
            <p:nvPr/>
          </p:nvSpPr>
          <p:spPr>
            <a:xfrm>
              <a:off x="788606" y="1123125"/>
              <a:ext cx="5004169" cy="595765"/>
            </a:xfrm>
            <a:prstGeom prst="rect">
              <a:avLst/>
            </a:prstGeom>
          </p:spPr>
          <p:txBody>
            <a:bodyPr wrap="square">
              <a:spAutoFit/>
            </a:bodyPr>
            <a:lstStyle/>
            <a:p>
              <a:pPr algn="ctr"/>
              <a:r>
                <a:rPr lang="zh-CN" altLang="en-US" dirty="0">
                  <a:latin typeface="方正小标宋简体" panose="03000509000000000000" charset="-122"/>
                  <a:ea typeface="方正小标宋简体" panose="03000509000000000000" charset="-122"/>
                  <a:sym typeface="+mn-ea"/>
                </a:rPr>
                <a:t>附则</a:t>
              </a:r>
              <a:endParaRPr lang="zh-CN" altLang="en-US" dirty="0" smtClean="0">
                <a:latin typeface="方正小标宋简体" panose="03000509000000000000" charset="-122"/>
                <a:ea typeface="方正小标宋简体" panose="03000509000000000000" charset="-122"/>
                <a:sym typeface="+mn-ea"/>
              </a:endParaRPr>
            </a:p>
          </p:txBody>
        </p:sp>
      </p:grpSp>
    </p:spTree>
    <p:extLst>
      <p:ext uri="{BB962C8B-B14F-4D97-AF65-F5344CB8AC3E}">
        <p14:creationId xmlns:p14="http://schemas.microsoft.com/office/powerpoint/2010/main" val="64327385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Line 3"/>
          <p:cNvSpPr/>
          <p:nvPr/>
        </p:nvSpPr>
        <p:spPr>
          <a:xfrm>
            <a:off x="0" y="483235"/>
            <a:ext cx="9144000" cy="0"/>
          </a:xfrm>
          <a:prstGeom prst="line">
            <a:avLst/>
          </a:prstGeom>
          <a:ln w="9525" cap="flat" cmpd="sng">
            <a:solidFill>
              <a:srgbClr val="C0C0C0">
                <a:alpha val="21960"/>
              </a:srgbClr>
            </a:solidFill>
            <a:prstDash val="sysDash"/>
            <a:headEnd type="none" w="med" len="med"/>
            <a:tailEnd type="none" w="med" len="med"/>
          </a:ln>
        </p:spPr>
      </p:sp>
      <p:sp>
        <p:nvSpPr>
          <p:cNvPr id="11" name="矩形 10"/>
          <p:cNvSpPr/>
          <p:nvPr/>
        </p:nvSpPr>
        <p:spPr>
          <a:xfrm>
            <a:off x="0" y="267494"/>
            <a:ext cx="288032" cy="216024"/>
          </a:xfrm>
          <a:prstGeom prst="rect">
            <a:avLst/>
          </a:prstGeom>
          <a:solidFill>
            <a:srgbClr val="0160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12" name="组合 11"/>
          <p:cNvGrpSpPr/>
          <p:nvPr/>
        </p:nvGrpSpPr>
        <p:grpSpPr>
          <a:xfrm>
            <a:off x="474655" y="1238670"/>
            <a:ext cx="7947660" cy="3637336"/>
            <a:chOff x="557301" y="972673"/>
            <a:chExt cx="7292726" cy="3510447"/>
          </a:xfrm>
        </p:grpSpPr>
        <p:sp>
          <p:nvSpPr>
            <p:cNvPr id="13" name="圆角矩形 12"/>
            <p:cNvSpPr/>
            <p:nvPr/>
          </p:nvSpPr>
          <p:spPr>
            <a:xfrm>
              <a:off x="557301" y="972673"/>
              <a:ext cx="7292726" cy="3510447"/>
            </a:xfrm>
            <a:prstGeom prst="roundRect">
              <a:avLst>
                <a:gd name="adj" fmla="val 10000"/>
              </a:avLst>
            </a:prstGeom>
            <a:solidFill>
              <a:schemeClr val="accent1">
                <a:lumMod val="20000"/>
                <a:lumOff val="80000"/>
                <a:alpha val="90000"/>
              </a:schemeClr>
            </a:solidFill>
            <a:ln>
              <a:solidFill>
                <a:schemeClr val="accent5"/>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4" name="圆角矩形 5"/>
            <p:cNvSpPr/>
            <p:nvPr/>
          </p:nvSpPr>
          <p:spPr>
            <a:xfrm>
              <a:off x="794779" y="1286304"/>
              <a:ext cx="7024149" cy="2567324"/>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4290" tIns="22860" rIns="34290" bIns="22860" numCol="1" spcCol="1270" anchor="ctr" anchorCtr="0">
              <a:noAutofit/>
            </a:bodyPr>
            <a:lstStyle/>
            <a:p>
              <a:pPr>
                <a:lnSpc>
                  <a:spcPct val="150000"/>
                </a:lnSpc>
                <a:spcAft>
                  <a:spcPts val="1200"/>
                </a:spcAft>
              </a:pPr>
              <a:r>
                <a:rPr lang="zh-CN" altLang="en-US" dirty="0">
                  <a:latin typeface="方正小标宋简体" panose="03000509000000000000" charset="-122"/>
                  <a:ea typeface="方正小标宋简体" panose="03000509000000000000" charset="-122"/>
                  <a:cs typeface="仿宋_GB2312" charset="0"/>
                  <a:sym typeface="+mn-ea"/>
                </a:rPr>
                <a:t>第一条  贯彻教育部</a:t>
              </a:r>
              <a:r>
                <a:rPr lang="en-US" altLang="zh-CN" dirty="0">
                  <a:latin typeface="方正小标宋简体" panose="03000509000000000000" charset="-122"/>
                  <a:ea typeface="方正小标宋简体" panose="03000509000000000000" charset="-122"/>
                  <a:cs typeface="仿宋_GB2312" charset="0"/>
                  <a:sym typeface="+mn-ea"/>
                </a:rPr>
                <a:t>《</a:t>
              </a:r>
              <a:r>
                <a:rPr lang="zh-CN" altLang="en-US" dirty="0">
                  <a:latin typeface="方正小标宋简体" panose="03000509000000000000" charset="-122"/>
                  <a:ea typeface="方正小标宋简体" panose="03000509000000000000" charset="-122"/>
                  <a:cs typeface="仿宋_GB2312" charset="0"/>
                  <a:sym typeface="+mn-ea"/>
                </a:rPr>
                <a:t>国家教育资源公共服务平台教育资源审查办法（暂行）</a:t>
              </a:r>
              <a:r>
                <a:rPr lang="en-US" altLang="zh-CN" dirty="0">
                  <a:latin typeface="方正小标宋简体" panose="03000509000000000000" charset="-122"/>
                  <a:ea typeface="方正小标宋简体" panose="03000509000000000000" charset="-122"/>
                  <a:cs typeface="仿宋_GB2312" charset="0"/>
                  <a:sym typeface="+mn-ea"/>
                </a:rPr>
                <a:t>》</a:t>
              </a:r>
              <a:r>
                <a:rPr lang="zh-CN" altLang="en-US" dirty="0">
                  <a:latin typeface="方正小标宋简体" panose="03000509000000000000" charset="-122"/>
                  <a:ea typeface="方正小标宋简体" panose="03000509000000000000" charset="-122"/>
                  <a:cs typeface="仿宋_GB2312" charset="0"/>
                  <a:sym typeface="+mn-ea"/>
                </a:rPr>
                <a:t>（教信推办</a:t>
              </a:r>
              <a:r>
                <a:rPr lang="en-US" altLang="zh-CN" dirty="0">
                  <a:latin typeface="方正小标宋简体" panose="03000509000000000000" charset="-122"/>
                  <a:ea typeface="方正小标宋简体" panose="03000509000000000000" charset="-122"/>
                  <a:cs typeface="仿宋_GB2312" charset="0"/>
                  <a:sym typeface="+mn-ea"/>
                </a:rPr>
                <a:t>[2013]22</a:t>
              </a:r>
              <a:r>
                <a:rPr lang="zh-CN" altLang="en-US" dirty="0">
                  <a:latin typeface="方正小标宋简体" panose="03000509000000000000" charset="-122"/>
                  <a:ea typeface="方正小标宋简体" panose="03000509000000000000" charset="-122"/>
                  <a:cs typeface="仿宋_GB2312" charset="0"/>
                  <a:sym typeface="+mn-ea"/>
                </a:rPr>
                <a:t>号）精神，保证广东省教育资源公共服务平台（以下简称“省教育资源平台”）提供的教育资源与应用平台符合国家相关法律法规、技术标准和规范，符合国家的教育方针、教育教学的要求，按照</a:t>
              </a:r>
              <a:r>
                <a:rPr lang="zh-CN" altLang="en-US" dirty="0">
                  <a:solidFill>
                    <a:srgbClr val="FF0000"/>
                  </a:solidFill>
                  <a:latin typeface="方正小标宋简体" panose="03000509000000000000" charset="-122"/>
                  <a:ea typeface="方正小标宋简体" panose="03000509000000000000" charset="-122"/>
                  <a:cs typeface="仿宋_GB2312" charset="0"/>
                  <a:sym typeface="+mn-ea"/>
                </a:rPr>
                <a:t>“政府主导、社会参与、学校自主选择”</a:t>
              </a:r>
              <a:r>
                <a:rPr lang="zh-CN" altLang="en-US" dirty="0">
                  <a:latin typeface="方正小标宋简体" panose="03000509000000000000" charset="-122"/>
                  <a:ea typeface="方正小标宋简体" panose="03000509000000000000" charset="-122"/>
                  <a:cs typeface="仿宋_GB2312" charset="0"/>
                  <a:sym typeface="+mn-ea"/>
                </a:rPr>
                <a:t>的原则，鼓励社会各方面力量积极参与省资源平台的建设与应用，</a:t>
              </a:r>
              <a:r>
                <a:rPr lang="zh-CN" altLang="en-US" dirty="0">
                  <a:solidFill>
                    <a:srgbClr val="FF0000"/>
                  </a:solidFill>
                  <a:latin typeface="方正小标宋简体" panose="03000509000000000000" charset="-122"/>
                  <a:ea typeface="方正小标宋简体" panose="03000509000000000000" charset="-122"/>
                  <a:cs typeface="仿宋_GB2312" charset="0"/>
                  <a:sym typeface="+mn-ea"/>
                </a:rPr>
                <a:t>依托国家数字教育资源公共服务体系</a:t>
              </a:r>
              <a:r>
                <a:rPr lang="zh-CN" altLang="en-US" dirty="0">
                  <a:latin typeface="方正小标宋简体" panose="03000509000000000000" charset="-122"/>
                  <a:ea typeface="方正小标宋简体" panose="03000509000000000000" charset="-122"/>
                  <a:cs typeface="仿宋_GB2312" charset="0"/>
                  <a:sym typeface="+mn-ea"/>
                </a:rPr>
                <a:t>，推动广东省教育资源共建共享，特制订本办法。</a:t>
              </a:r>
            </a:p>
          </p:txBody>
        </p:sp>
      </p:grpSp>
      <p:grpSp>
        <p:nvGrpSpPr>
          <p:cNvPr id="15" name="组合 14"/>
          <p:cNvGrpSpPr/>
          <p:nvPr/>
        </p:nvGrpSpPr>
        <p:grpSpPr>
          <a:xfrm>
            <a:off x="474655" y="59147"/>
            <a:ext cx="2340535" cy="432368"/>
            <a:chOff x="3623131" y="2763594"/>
            <a:chExt cx="1729087" cy="703059"/>
          </a:xfrm>
        </p:grpSpPr>
        <p:sp>
          <p:nvSpPr>
            <p:cNvPr id="16" name="圆角矩形 15"/>
            <p:cNvSpPr/>
            <p:nvPr/>
          </p:nvSpPr>
          <p:spPr>
            <a:xfrm>
              <a:off x="3623131" y="2763594"/>
              <a:ext cx="1729087" cy="703059"/>
            </a:xfrm>
            <a:prstGeom prst="roundRect">
              <a:avLst>
                <a:gd name="adj" fmla="val 10000"/>
              </a:avLst>
            </a:prstGeom>
            <a:gradFill>
              <a:gsLst>
                <a:gs pos="0">
                  <a:srgbClr val="6F92D2"/>
                </a:gs>
                <a:gs pos="100000">
                  <a:srgbClr val="0758C0"/>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圆角矩形 4"/>
            <p:cNvSpPr/>
            <p:nvPr/>
          </p:nvSpPr>
          <p:spPr>
            <a:xfrm>
              <a:off x="3643723" y="2784186"/>
              <a:ext cx="1687903" cy="661875"/>
            </a:xfrm>
            <a:prstGeom prst="rect">
              <a:avLst/>
            </a:prstGeom>
            <a:gradFill>
              <a:gsLst>
                <a:gs pos="0">
                  <a:srgbClr val="6F92D2"/>
                </a:gs>
                <a:gs pos="100000">
                  <a:srgbClr val="0758C0"/>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spcFirstLastPara="0" vertOverflow="overflow" horzOverflow="overflow" vert="horz" wrap="square" lIns="91440" tIns="45720" rIns="91440" bIns="45720" numCol="1" spcCol="0" rtlCol="0" fromWordArt="0" anchor="ctr" anchorCtr="0" forceAA="0" compatLnSpc="1">
              <a:noAutofit/>
            </a:bodyPr>
            <a:lstStyle/>
            <a:p>
              <a:pPr lvl="0" algn="ctr"/>
              <a:r>
                <a:rPr lang="zh-CN" altLang="en-US" b="1" dirty="0" smtClean="0">
                  <a:latin typeface="微软雅黑" panose="020B0503020204020204" pitchFamily="34" charset="-122"/>
                  <a:ea typeface="微软雅黑" panose="020B0503020204020204" pitchFamily="34" charset="-122"/>
                  <a:sym typeface="+mn-ea"/>
                </a:rPr>
                <a:t>一、总则</a:t>
              </a:r>
              <a:endParaRPr lang="zh-CN" altLang="en-US" b="1" dirty="0">
                <a:latin typeface="微软雅黑" panose="020B0503020204020204" pitchFamily="34" charset="-122"/>
                <a:ea typeface="微软雅黑" panose="020B0503020204020204" pitchFamily="34" charset="-122"/>
                <a:sym typeface="+mn-ea"/>
              </a:endParaRPr>
            </a:p>
          </p:txBody>
        </p:sp>
      </p:grpSp>
    </p:spTree>
    <p:extLst>
      <p:ext uri="{BB962C8B-B14F-4D97-AF65-F5344CB8AC3E}">
        <p14:creationId xmlns:p14="http://schemas.microsoft.com/office/powerpoint/2010/main" val="14010189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Line 3"/>
          <p:cNvSpPr/>
          <p:nvPr/>
        </p:nvSpPr>
        <p:spPr>
          <a:xfrm>
            <a:off x="0" y="483235"/>
            <a:ext cx="9144000" cy="0"/>
          </a:xfrm>
          <a:prstGeom prst="line">
            <a:avLst/>
          </a:prstGeom>
          <a:ln w="9525" cap="flat" cmpd="sng">
            <a:solidFill>
              <a:srgbClr val="C0C0C0">
                <a:alpha val="21960"/>
              </a:srgbClr>
            </a:solidFill>
            <a:prstDash val="sysDash"/>
            <a:headEnd type="none" w="med" len="med"/>
            <a:tailEnd type="none" w="med" len="med"/>
          </a:ln>
        </p:spPr>
      </p:sp>
      <p:sp>
        <p:nvSpPr>
          <p:cNvPr id="11" name="矩形 10"/>
          <p:cNvSpPr/>
          <p:nvPr/>
        </p:nvSpPr>
        <p:spPr>
          <a:xfrm>
            <a:off x="0" y="267494"/>
            <a:ext cx="288032" cy="216024"/>
          </a:xfrm>
          <a:prstGeom prst="rect">
            <a:avLst/>
          </a:prstGeom>
          <a:solidFill>
            <a:srgbClr val="0160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12" name="组合 11"/>
          <p:cNvGrpSpPr/>
          <p:nvPr/>
        </p:nvGrpSpPr>
        <p:grpSpPr>
          <a:xfrm>
            <a:off x="474655" y="1238670"/>
            <a:ext cx="7947660" cy="3637336"/>
            <a:chOff x="557301" y="972673"/>
            <a:chExt cx="7292726" cy="3510447"/>
          </a:xfrm>
        </p:grpSpPr>
        <p:sp>
          <p:nvSpPr>
            <p:cNvPr id="13" name="圆角矩形 12"/>
            <p:cNvSpPr/>
            <p:nvPr/>
          </p:nvSpPr>
          <p:spPr>
            <a:xfrm>
              <a:off x="557301" y="972673"/>
              <a:ext cx="7292726" cy="3510447"/>
            </a:xfrm>
            <a:prstGeom prst="roundRect">
              <a:avLst>
                <a:gd name="adj" fmla="val 10000"/>
              </a:avLst>
            </a:prstGeom>
            <a:solidFill>
              <a:schemeClr val="accent1">
                <a:lumMod val="20000"/>
                <a:lumOff val="80000"/>
                <a:alpha val="90000"/>
              </a:schemeClr>
            </a:solidFill>
            <a:ln>
              <a:solidFill>
                <a:schemeClr val="accent5"/>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4" name="圆角矩形 5"/>
            <p:cNvSpPr/>
            <p:nvPr/>
          </p:nvSpPr>
          <p:spPr>
            <a:xfrm>
              <a:off x="794779" y="1286304"/>
              <a:ext cx="7024149" cy="2567324"/>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4290" tIns="22860" rIns="34290" bIns="22860" numCol="1" spcCol="1270" anchor="ctr" anchorCtr="0">
              <a:noAutofit/>
            </a:bodyPr>
            <a:lstStyle/>
            <a:p>
              <a:pPr>
                <a:lnSpc>
                  <a:spcPct val="150000"/>
                </a:lnSpc>
                <a:spcAft>
                  <a:spcPts val="1200"/>
                </a:spcAft>
              </a:pPr>
              <a:r>
                <a:rPr lang="zh-CN" altLang="en-US" dirty="0">
                  <a:latin typeface="方正小标宋简体" panose="03000509000000000000" charset="-122"/>
                  <a:ea typeface="方正小标宋简体" panose="03000509000000000000" charset="-122"/>
                  <a:cs typeface="仿宋_GB2312" charset="0"/>
                  <a:sym typeface="+mn-ea"/>
                </a:rPr>
                <a:t>第二条  本办法所涉及的教育资源主要包括</a:t>
              </a:r>
              <a:r>
                <a:rPr lang="zh-CN" altLang="en-US" dirty="0">
                  <a:solidFill>
                    <a:srgbClr val="FF0000"/>
                  </a:solidFill>
                  <a:latin typeface="方正小标宋简体" panose="03000509000000000000" charset="-122"/>
                  <a:ea typeface="方正小标宋简体" panose="03000509000000000000" charset="-122"/>
                  <a:cs typeface="仿宋_GB2312" charset="0"/>
                  <a:sym typeface="+mn-ea"/>
                </a:rPr>
                <a:t>素材类资源</a:t>
              </a:r>
              <a:r>
                <a:rPr lang="zh-CN" altLang="en-US" dirty="0">
                  <a:latin typeface="方正小标宋简体" panose="03000509000000000000" charset="-122"/>
                  <a:ea typeface="方正小标宋简体" panose="03000509000000000000" charset="-122"/>
                  <a:cs typeface="仿宋_GB2312" charset="0"/>
                  <a:sym typeface="+mn-ea"/>
                </a:rPr>
                <a:t>和</a:t>
              </a:r>
              <a:r>
                <a:rPr lang="zh-CN" altLang="en-US" dirty="0">
                  <a:solidFill>
                    <a:srgbClr val="FF0000"/>
                  </a:solidFill>
                  <a:latin typeface="方正小标宋简体" panose="03000509000000000000" charset="-122"/>
                  <a:ea typeface="方正小标宋简体" panose="03000509000000000000" charset="-122"/>
                  <a:cs typeface="仿宋_GB2312" charset="0"/>
                  <a:sym typeface="+mn-ea"/>
                </a:rPr>
                <a:t>应用类资源</a:t>
              </a:r>
              <a:r>
                <a:rPr lang="zh-CN" altLang="en-US" dirty="0">
                  <a:latin typeface="方正小标宋简体" panose="03000509000000000000" charset="-122"/>
                  <a:ea typeface="方正小标宋简体" panose="03000509000000000000" charset="-122"/>
                  <a:cs typeface="仿宋_GB2312" charset="0"/>
                  <a:sym typeface="+mn-ea"/>
                </a:rPr>
                <a:t>。素材类资源是指服务于教育教学活动的内容型资源，主要包括：教学课件、数字图书、网络课程、教学案例、数字教材等；应用类资源是指服务于教育教学活动的单机版软件和服务于教育教学活动的基于互联网技术的在线应用。</a:t>
              </a:r>
            </a:p>
          </p:txBody>
        </p:sp>
      </p:grpSp>
      <p:grpSp>
        <p:nvGrpSpPr>
          <p:cNvPr id="15" name="组合 14"/>
          <p:cNvGrpSpPr/>
          <p:nvPr/>
        </p:nvGrpSpPr>
        <p:grpSpPr>
          <a:xfrm>
            <a:off x="474655" y="32559"/>
            <a:ext cx="2340535" cy="450676"/>
            <a:chOff x="3623131" y="2763594"/>
            <a:chExt cx="1729087" cy="703059"/>
          </a:xfrm>
        </p:grpSpPr>
        <p:sp>
          <p:nvSpPr>
            <p:cNvPr id="16" name="圆角矩形 15"/>
            <p:cNvSpPr/>
            <p:nvPr/>
          </p:nvSpPr>
          <p:spPr>
            <a:xfrm>
              <a:off x="3623131" y="2763594"/>
              <a:ext cx="1729087" cy="703059"/>
            </a:xfrm>
            <a:prstGeom prst="roundRect">
              <a:avLst>
                <a:gd name="adj" fmla="val 10000"/>
              </a:avLst>
            </a:prstGeom>
            <a:gradFill>
              <a:gsLst>
                <a:gs pos="0">
                  <a:srgbClr val="6F92D2"/>
                </a:gs>
                <a:gs pos="100000">
                  <a:srgbClr val="0758C0"/>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圆角矩形 4"/>
            <p:cNvSpPr/>
            <p:nvPr/>
          </p:nvSpPr>
          <p:spPr>
            <a:xfrm>
              <a:off x="3643723" y="2784186"/>
              <a:ext cx="1687903" cy="661875"/>
            </a:xfrm>
            <a:prstGeom prst="rect">
              <a:avLst/>
            </a:prstGeom>
            <a:gradFill>
              <a:gsLst>
                <a:gs pos="0">
                  <a:srgbClr val="6F92D2"/>
                </a:gs>
                <a:gs pos="100000">
                  <a:srgbClr val="0758C0"/>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spcFirstLastPara="0" vertOverflow="overflow" horzOverflow="overflow" vert="horz" wrap="square" lIns="91440" tIns="45720" rIns="91440" bIns="45720" numCol="1" spcCol="0" rtlCol="0" fromWordArt="0" anchor="ctr" anchorCtr="0" forceAA="0" compatLnSpc="1">
              <a:noAutofit/>
            </a:bodyPr>
            <a:lstStyle/>
            <a:p>
              <a:pPr lvl="0" algn="ctr"/>
              <a:r>
                <a:rPr lang="zh-CN" altLang="en-US" b="1" dirty="0" smtClean="0">
                  <a:latin typeface="微软雅黑" panose="020B0503020204020204" pitchFamily="34" charset="-122"/>
                  <a:ea typeface="微软雅黑" panose="020B0503020204020204" pitchFamily="34" charset="-122"/>
                  <a:sym typeface="+mn-ea"/>
                </a:rPr>
                <a:t>一、总则</a:t>
              </a:r>
              <a:endParaRPr lang="zh-CN" altLang="en-US" b="1" dirty="0">
                <a:latin typeface="微软雅黑" panose="020B0503020204020204" pitchFamily="34" charset="-122"/>
                <a:ea typeface="微软雅黑" panose="020B0503020204020204" pitchFamily="34" charset="-122"/>
                <a:sym typeface="+mn-ea"/>
              </a:endParaRPr>
            </a:p>
          </p:txBody>
        </p:sp>
      </p:grpSp>
    </p:spTree>
    <p:extLst>
      <p:ext uri="{BB962C8B-B14F-4D97-AF65-F5344CB8AC3E}">
        <p14:creationId xmlns:p14="http://schemas.microsoft.com/office/powerpoint/2010/main" val="233026991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Line 3"/>
          <p:cNvSpPr/>
          <p:nvPr/>
        </p:nvSpPr>
        <p:spPr>
          <a:xfrm>
            <a:off x="0" y="483235"/>
            <a:ext cx="9144000" cy="0"/>
          </a:xfrm>
          <a:prstGeom prst="line">
            <a:avLst/>
          </a:prstGeom>
          <a:ln w="9525" cap="flat" cmpd="sng">
            <a:solidFill>
              <a:srgbClr val="C0C0C0">
                <a:alpha val="21960"/>
              </a:srgbClr>
            </a:solidFill>
            <a:prstDash val="sysDash"/>
            <a:headEnd type="none" w="med" len="med"/>
            <a:tailEnd type="none" w="med" len="med"/>
          </a:ln>
        </p:spPr>
      </p:sp>
      <p:sp>
        <p:nvSpPr>
          <p:cNvPr id="11" name="矩形 10"/>
          <p:cNvSpPr/>
          <p:nvPr/>
        </p:nvSpPr>
        <p:spPr>
          <a:xfrm>
            <a:off x="0" y="267494"/>
            <a:ext cx="288032" cy="216024"/>
          </a:xfrm>
          <a:prstGeom prst="rect">
            <a:avLst/>
          </a:prstGeom>
          <a:solidFill>
            <a:srgbClr val="0160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4" name="圆角矩形 5"/>
          <p:cNvSpPr/>
          <p:nvPr/>
        </p:nvSpPr>
        <p:spPr>
          <a:xfrm>
            <a:off x="579942" y="1563638"/>
            <a:ext cx="3114175" cy="2660123"/>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4290" tIns="22860" rIns="34290" bIns="22860" numCol="1" spcCol="1270" anchor="ctr" anchorCtr="0">
            <a:noAutofit/>
          </a:bodyPr>
          <a:lstStyle/>
          <a:p>
            <a:pPr>
              <a:lnSpc>
                <a:spcPct val="150000"/>
              </a:lnSpc>
              <a:spcAft>
                <a:spcPts val="1200"/>
              </a:spcAft>
            </a:pPr>
            <a:endParaRPr lang="zh-CN" altLang="en-US" dirty="0">
              <a:latin typeface="方正小标宋简体" panose="03000509000000000000" charset="-122"/>
              <a:ea typeface="方正小标宋简体" panose="03000509000000000000" charset="-122"/>
              <a:cs typeface="仿宋_GB2312" charset="0"/>
              <a:sym typeface="+mn-ea"/>
            </a:endParaRPr>
          </a:p>
        </p:txBody>
      </p:sp>
      <p:grpSp>
        <p:nvGrpSpPr>
          <p:cNvPr id="18" name="组合 17"/>
          <p:cNvGrpSpPr/>
          <p:nvPr/>
        </p:nvGrpSpPr>
        <p:grpSpPr>
          <a:xfrm>
            <a:off x="474655" y="32559"/>
            <a:ext cx="2340535" cy="450676"/>
            <a:chOff x="3623131" y="2763594"/>
            <a:chExt cx="1729087" cy="703059"/>
          </a:xfrm>
        </p:grpSpPr>
        <p:sp>
          <p:nvSpPr>
            <p:cNvPr id="19" name="圆角矩形 18"/>
            <p:cNvSpPr/>
            <p:nvPr/>
          </p:nvSpPr>
          <p:spPr>
            <a:xfrm>
              <a:off x="3623131" y="2763594"/>
              <a:ext cx="1729087" cy="703059"/>
            </a:xfrm>
            <a:prstGeom prst="roundRect">
              <a:avLst>
                <a:gd name="adj" fmla="val 10000"/>
              </a:avLst>
            </a:prstGeom>
            <a:gradFill>
              <a:gsLst>
                <a:gs pos="0">
                  <a:srgbClr val="6F92D2"/>
                </a:gs>
                <a:gs pos="100000">
                  <a:srgbClr val="0758C0"/>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圆角矩形 4"/>
            <p:cNvSpPr/>
            <p:nvPr/>
          </p:nvSpPr>
          <p:spPr>
            <a:xfrm>
              <a:off x="3643723" y="2784186"/>
              <a:ext cx="1687903" cy="661875"/>
            </a:xfrm>
            <a:prstGeom prst="rect">
              <a:avLst/>
            </a:prstGeom>
            <a:gradFill>
              <a:gsLst>
                <a:gs pos="0">
                  <a:srgbClr val="6F92D2"/>
                </a:gs>
                <a:gs pos="100000">
                  <a:srgbClr val="0758C0"/>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spcFirstLastPara="0" vertOverflow="overflow" horzOverflow="overflow" vert="horz" wrap="square" lIns="91440" tIns="45720" rIns="91440" bIns="45720" numCol="1" spcCol="0" rtlCol="0" fromWordArt="0" anchor="ctr" anchorCtr="0" forceAA="0" compatLnSpc="1">
              <a:noAutofit/>
            </a:bodyPr>
            <a:lstStyle/>
            <a:p>
              <a:pPr lvl="0" algn="ctr"/>
              <a:r>
                <a:rPr lang="zh-CN" altLang="en-US" b="1" dirty="0" smtClean="0">
                  <a:latin typeface="微软雅黑" panose="020B0503020204020204" pitchFamily="34" charset="-122"/>
                  <a:ea typeface="微软雅黑" panose="020B0503020204020204" pitchFamily="34" charset="-122"/>
                  <a:sym typeface="+mn-ea"/>
                </a:rPr>
                <a:t>一、总则</a:t>
              </a:r>
              <a:endParaRPr lang="zh-CN" altLang="en-US" b="1" dirty="0">
                <a:latin typeface="微软雅黑" panose="020B0503020204020204" pitchFamily="34" charset="-122"/>
                <a:ea typeface="微软雅黑" panose="020B0503020204020204" pitchFamily="34" charset="-122"/>
                <a:sym typeface="+mn-ea"/>
              </a:endParaRPr>
            </a:p>
          </p:txBody>
        </p:sp>
      </p:grpSp>
      <p:grpSp>
        <p:nvGrpSpPr>
          <p:cNvPr id="8" name="组合 7"/>
          <p:cNvGrpSpPr/>
          <p:nvPr/>
        </p:nvGrpSpPr>
        <p:grpSpPr>
          <a:xfrm>
            <a:off x="474655" y="1238670"/>
            <a:ext cx="7947660" cy="3637336"/>
            <a:chOff x="557301" y="972673"/>
            <a:chExt cx="7292726" cy="3510447"/>
          </a:xfrm>
        </p:grpSpPr>
        <p:sp>
          <p:nvSpPr>
            <p:cNvPr id="9" name="圆角矩形 8"/>
            <p:cNvSpPr/>
            <p:nvPr/>
          </p:nvSpPr>
          <p:spPr>
            <a:xfrm>
              <a:off x="557301" y="972673"/>
              <a:ext cx="7292726" cy="3510447"/>
            </a:xfrm>
            <a:prstGeom prst="roundRect">
              <a:avLst>
                <a:gd name="adj" fmla="val 10000"/>
              </a:avLst>
            </a:prstGeom>
            <a:solidFill>
              <a:schemeClr val="accent1">
                <a:lumMod val="20000"/>
                <a:lumOff val="80000"/>
                <a:alpha val="90000"/>
              </a:schemeClr>
            </a:solidFill>
            <a:ln>
              <a:solidFill>
                <a:schemeClr val="accent5"/>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0" name="圆角矩形 5"/>
            <p:cNvSpPr/>
            <p:nvPr/>
          </p:nvSpPr>
          <p:spPr>
            <a:xfrm>
              <a:off x="794779" y="1286304"/>
              <a:ext cx="7024149" cy="2567324"/>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4290" tIns="22860" rIns="34290" bIns="22860" numCol="1" spcCol="1270" anchor="ctr" anchorCtr="0">
              <a:noAutofit/>
            </a:bodyPr>
            <a:lstStyle/>
            <a:p>
              <a:pPr>
                <a:lnSpc>
                  <a:spcPct val="150000"/>
                </a:lnSpc>
                <a:spcAft>
                  <a:spcPts val="1200"/>
                </a:spcAft>
              </a:pPr>
              <a:r>
                <a:rPr lang="zh-CN" altLang="en-US" dirty="0">
                  <a:latin typeface="方正小标宋简体" panose="03000509000000000000" charset="-122"/>
                  <a:ea typeface="方正小标宋简体" panose="03000509000000000000" charset="-122"/>
                  <a:cs typeface="仿宋_GB2312" charset="0"/>
                  <a:sym typeface="+mn-ea"/>
                </a:rPr>
                <a:t>第三条  本办法适用于拟接入省教育资源平台的各级各类数字教育资源和应用。包括各级政府通过征集、委托开发、共建和接受捐赠等多种渠道汇集的基础性公益资源以及全社会企事业单位和广大教师积极参与建设的差异化、个性化资源。</a:t>
              </a:r>
            </a:p>
          </p:txBody>
        </p:sp>
      </p:grpSp>
    </p:spTree>
    <p:extLst>
      <p:ext uri="{BB962C8B-B14F-4D97-AF65-F5344CB8AC3E}">
        <p14:creationId xmlns:p14="http://schemas.microsoft.com/office/powerpoint/2010/main" val="393838635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Line 3"/>
          <p:cNvSpPr/>
          <p:nvPr/>
        </p:nvSpPr>
        <p:spPr>
          <a:xfrm>
            <a:off x="0" y="483235"/>
            <a:ext cx="9144000" cy="0"/>
          </a:xfrm>
          <a:prstGeom prst="line">
            <a:avLst/>
          </a:prstGeom>
          <a:ln w="9525" cap="flat" cmpd="sng">
            <a:solidFill>
              <a:srgbClr val="C0C0C0">
                <a:alpha val="21960"/>
              </a:srgbClr>
            </a:solidFill>
            <a:prstDash val="sysDash"/>
            <a:headEnd type="none" w="med" len="med"/>
            <a:tailEnd type="none" w="med" len="med"/>
          </a:ln>
        </p:spPr>
      </p:sp>
      <p:sp>
        <p:nvSpPr>
          <p:cNvPr id="11" name="矩形 10"/>
          <p:cNvSpPr/>
          <p:nvPr/>
        </p:nvSpPr>
        <p:spPr>
          <a:xfrm>
            <a:off x="0" y="267494"/>
            <a:ext cx="288032" cy="216024"/>
          </a:xfrm>
          <a:prstGeom prst="rect">
            <a:avLst/>
          </a:prstGeom>
          <a:solidFill>
            <a:srgbClr val="0160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18" name="组合 17"/>
          <p:cNvGrpSpPr/>
          <p:nvPr/>
        </p:nvGrpSpPr>
        <p:grpSpPr>
          <a:xfrm>
            <a:off x="474655" y="32559"/>
            <a:ext cx="2340535" cy="450676"/>
            <a:chOff x="3623131" y="2763594"/>
            <a:chExt cx="1729087" cy="703059"/>
          </a:xfrm>
        </p:grpSpPr>
        <p:sp>
          <p:nvSpPr>
            <p:cNvPr id="19" name="圆角矩形 18"/>
            <p:cNvSpPr/>
            <p:nvPr/>
          </p:nvSpPr>
          <p:spPr>
            <a:xfrm>
              <a:off x="3623131" y="2763594"/>
              <a:ext cx="1729087" cy="703059"/>
            </a:xfrm>
            <a:prstGeom prst="roundRect">
              <a:avLst>
                <a:gd name="adj" fmla="val 10000"/>
              </a:avLst>
            </a:prstGeom>
            <a:gradFill>
              <a:gsLst>
                <a:gs pos="0">
                  <a:srgbClr val="6F92D2"/>
                </a:gs>
                <a:gs pos="100000">
                  <a:srgbClr val="0758C0"/>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圆角矩形 4"/>
            <p:cNvSpPr/>
            <p:nvPr/>
          </p:nvSpPr>
          <p:spPr>
            <a:xfrm>
              <a:off x="3643723" y="2784186"/>
              <a:ext cx="1687903" cy="661875"/>
            </a:xfrm>
            <a:prstGeom prst="rect">
              <a:avLst/>
            </a:prstGeom>
            <a:gradFill>
              <a:gsLst>
                <a:gs pos="0">
                  <a:srgbClr val="6F92D2"/>
                </a:gs>
                <a:gs pos="100000">
                  <a:srgbClr val="0758C0"/>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spcFirstLastPara="0" vertOverflow="overflow" horzOverflow="overflow" vert="horz" wrap="square" lIns="91440" tIns="45720" rIns="91440" bIns="45720" numCol="1" spcCol="0" rtlCol="0" fromWordArt="0" anchor="ctr" anchorCtr="0" forceAA="0" compatLnSpc="1">
              <a:noAutofit/>
            </a:bodyPr>
            <a:lstStyle/>
            <a:p>
              <a:pPr lvl="0" algn="ctr"/>
              <a:r>
                <a:rPr lang="zh-CN" altLang="en-US" b="1" dirty="0">
                  <a:latin typeface="微软雅黑" panose="020B0503020204020204" pitchFamily="34" charset="-122"/>
                  <a:ea typeface="微软雅黑" panose="020B0503020204020204" pitchFamily="34" charset="-122"/>
                  <a:sym typeface="+mn-ea"/>
                </a:rPr>
                <a:t>二、准入审查原则</a:t>
              </a:r>
            </a:p>
          </p:txBody>
        </p:sp>
      </p:grpSp>
      <p:sp>
        <p:nvSpPr>
          <p:cNvPr id="3" name="圆角矩形 2"/>
          <p:cNvSpPr/>
          <p:nvPr/>
        </p:nvSpPr>
        <p:spPr>
          <a:xfrm>
            <a:off x="2231740" y="771550"/>
            <a:ext cx="5148572" cy="648072"/>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zh-CN" altLang="en-US" dirty="0">
                <a:latin typeface="黑体" panose="02010609060101010101" pitchFamily="49" charset="-122"/>
                <a:ea typeface="黑体" panose="02010609060101010101" pitchFamily="49" charset="-122"/>
              </a:rPr>
              <a:t>坚持准入审查原则。</a:t>
            </a:r>
          </a:p>
        </p:txBody>
      </p:sp>
      <p:sp>
        <p:nvSpPr>
          <p:cNvPr id="15" name="圆角矩形 14"/>
          <p:cNvSpPr/>
          <p:nvPr/>
        </p:nvSpPr>
        <p:spPr>
          <a:xfrm>
            <a:off x="2219521" y="1563638"/>
            <a:ext cx="5160791" cy="648072"/>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zh-CN" altLang="en-US" dirty="0">
                <a:latin typeface="黑体" panose="02010609060101010101" pitchFamily="49" charset="-122"/>
                <a:ea typeface="黑体" panose="02010609060101010101" pitchFamily="49" charset="-122"/>
              </a:rPr>
              <a:t>坚持政治性、科学性、适用性原则。</a:t>
            </a:r>
          </a:p>
        </p:txBody>
      </p:sp>
      <p:sp>
        <p:nvSpPr>
          <p:cNvPr id="17" name="圆角矩形 16"/>
          <p:cNvSpPr/>
          <p:nvPr/>
        </p:nvSpPr>
        <p:spPr>
          <a:xfrm>
            <a:off x="2219521" y="2355726"/>
            <a:ext cx="5160791" cy="648072"/>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zh-CN" altLang="en-US" dirty="0">
                <a:latin typeface="黑体" panose="02010609060101010101" pitchFamily="49" charset="-122"/>
                <a:ea typeface="黑体" panose="02010609060101010101" pitchFamily="49" charset="-122"/>
              </a:rPr>
              <a:t>坚持公开、公平、公正原则。</a:t>
            </a:r>
          </a:p>
        </p:txBody>
      </p:sp>
      <p:sp>
        <p:nvSpPr>
          <p:cNvPr id="21" name="圆角矩形 20"/>
          <p:cNvSpPr/>
          <p:nvPr/>
        </p:nvSpPr>
        <p:spPr>
          <a:xfrm>
            <a:off x="2219521" y="3147814"/>
            <a:ext cx="5160791" cy="648072"/>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zh-CN" altLang="en-US" dirty="0">
                <a:latin typeface="黑体" panose="02010609060101010101" pitchFamily="49" charset="-122"/>
                <a:ea typeface="黑体" panose="02010609060101010101" pitchFamily="49" charset="-122"/>
              </a:rPr>
              <a:t>坚持专家审核与用户体验评价相结合原则。</a:t>
            </a:r>
          </a:p>
        </p:txBody>
      </p:sp>
      <p:sp>
        <p:nvSpPr>
          <p:cNvPr id="22" name="圆角矩形 21"/>
          <p:cNvSpPr/>
          <p:nvPr/>
        </p:nvSpPr>
        <p:spPr>
          <a:xfrm>
            <a:off x="2219521" y="3939902"/>
            <a:ext cx="5160791" cy="648072"/>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zh-CN" altLang="en-US" dirty="0">
                <a:latin typeface="黑体" panose="02010609060101010101" pitchFamily="49" charset="-122"/>
                <a:ea typeface="黑体" panose="02010609060101010101" pitchFamily="49" charset="-122"/>
              </a:rPr>
              <a:t>坚持审批原则。</a:t>
            </a:r>
          </a:p>
        </p:txBody>
      </p:sp>
      <p:sp>
        <p:nvSpPr>
          <p:cNvPr id="4" name="八边形 3"/>
          <p:cNvSpPr/>
          <p:nvPr/>
        </p:nvSpPr>
        <p:spPr>
          <a:xfrm>
            <a:off x="1907704" y="771550"/>
            <a:ext cx="504056" cy="648072"/>
          </a:xfrm>
          <a:prstGeom prst="oct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dirty="0" smtClean="0">
                <a:latin typeface="黑体" panose="02010609060101010101" pitchFamily="49" charset="-122"/>
                <a:ea typeface="黑体" panose="02010609060101010101" pitchFamily="49" charset="-122"/>
              </a:rPr>
              <a:t>1</a:t>
            </a:r>
            <a:endParaRPr lang="zh-CN" altLang="en-US" sz="3200" dirty="0">
              <a:latin typeface="黑体" panose="02010609060101010101" pitchFamily="49" charset="-122"/>
              <a:ea typeface="黑体" panose="02010609060101010101" pitchFamily="49" charset="-122"/>
            </a:endParaRPr>
          </a:p>
        </p:txBody>
      </p:sp>
      <p:sp>
        <p:nvSpPr>
          <p:cNvPr id="23" name="八边形 22"/>
          <p:cNvSpPr/>
          <p:nvPr/>
        </p:nvSpPr>
        <p:spPr>
          <a:xfrm>
            <a:off x="1938070" y="1563638"/>
            <a:ext cx="504056" cy="648072"/>
          </a:xfrm>
          <a:prstGeom prst="oct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dirty="0" smtClean="0">
                <a:latin typeface="黑体" panose="02010609060101010101" pitchFamily="49" charset="-122"/>
                <a:ea typeface="黑体" panose="02010609060101010101" pitchFamily="49" charset="-122"/>
              </a:rPr>
              <a:t>2</a:t>
            </a:r>
            <a:endParaRPr lang="zh-CN" altLang="en-US" sz="3200" dirty="0">
              <a:latin typeface="黑体" panose="02010609060101010101" pitchFamily="49" charset="-122"/>
              <a:ea typeface="黑体" panose="02010609060101010101" pitchFamily="49" charset="-122"/>
            </a:endParaRPr>
          </a:p>
        </p:txBody>
      </p:sp>
      <p:sp>
        <p:nvSpPr>
          <p:cNvPr id="24" name="八边形 23"/>
          <p:cNvSpPr/>
          <p:nvPr/>
        </p:nvSpPr>
        <p:spPr>
          <a:xfrm>
            <a:off x="1921555" y="2355726"/>
            <a:ext cx="504056" cy="648072"/>
          </a:xfrm>
          <a:prstGeom prst="oct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dirty="0" smtClean="0">
                <a:latin typeface="黑体" panose="02010609060101010101" pitchFamily="49" charset="-122"/>
                <a:ea typeface="黑体" panose="02010609060101010101" pitchFamily="49" charset="-122"/>
              </a:rPr>
              <a:t>3</a:t>
            </a:r>
            <a:endParaRPr lang="zh-CN" altLang="en-US" sz="3200" dirty="0">
              <a:latin typeface="黑体" panose="02010609060101010101" pitchFamily="49" charset="-122"/>
              <a:ea typeface="黑体" panose="02010609060101010101" pitchFamily="49" charset="-122"/>
            </a:endParaRPr>
          </a:p>
        </p:txBody>
      </p:sp>
      <p:sp>
        <p:nvSpPr>
          <p:cNvPr id="25" name="八边形 24"/>
          <p:cNvSpPr/>
          <p:nvPr/>
        </p:nvSpPr>
        <p:spPr>
          <a:xfrm>
            <a:off x="1907704" y="3147814"/>
            <a:ext cx="504056" cy="648072"/>
          </a:xfrm>
          <a:prstGeom prst="oct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dirty="0" smtClean="0">
                <a:latin typeface="黑体" panose="02010609060101010101" pitchFamily="49" charset="-122"/>
                <a:ea typeface="黑体" panose="02010609060101010101" pitchFamily="49" charset="-122"/>
              </a:rPr>
              <a:t>4</a:t>
            </a:r>
            <a:endParaRPr lang="zh-CN" altLang="en-US" sz="3200" dirty="0">
              <a:latin typeface="黑体" panose="02010609060101010101" pitchFamily="49" charset="-122"/>
              <a:ea typeface="黑体" panose="02010609060101010101" pitchFamily="49" charset="-122"/>
            </a:endParaRPr>
          </a:p>
        </p:txBody>
      </p:sp>
      <p:sp>
        <p:nvSpPr>
          <p:cNvPr id="26" name="八边形 25"/>
          <p:cNvSpPr/>
          <p:nvPr/>
        </p:nvSpPr>
        <p:spPr>
          <a:xfrm>
            <a:off x="1907704" y="3939902"/>
            <a:ext cx="504056" cy="648072"/>
          </a:xfrm>
          <a:prstGeom prst="oct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dirty="0" smtClean="0">
                <a:latin typeface="黑体" panose="02010609060101010101" pitchFamily="49" charset="-122"/>
                <a:ea typeface="黑体" panose="02010609060101010101" pitchFamily="49" charset="-122"/>
              </a:rPr>
              <a:t>5</a:t>
            </a:r>
            <a:endParaRPr lang="zh-CN" altLang="en-US" sz="3200" dirty="0">
              <a:latin typeface="黑体" panose="02010609060101010101" pitchFamily="49" charset="-122"/>
              <a:ea typeface="黑体" panose="02010609060101010101" pitchFamily="49" charset="-122"/>
            </a:endParaRPr>
          </a:p>
        </p:txBody>
      </p:sp>
    </p:spTree>
    <p:extLst>
      <p:ext uri="{BB962C8B-B14F-4D97-AF65-F5344CB8AC3E}">
        <p14:creationId xmlns:p14="http://schemas.microsoft.com/office/powerpoint/2010/main" val="181615686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Line 3"/>
          <p:cNvSpPr/>
          <p:nvPr/>
        </p:nvSpPr>
        <p:spPr>
          <a:xfrm>
            <a:off x="0" y="483235"/>
            <a:ext cx="9144000" cy="0"/>
          </a:xfrm>
          <a:prstGeom prst="line">
            <a:avLst/>
          </a:prstGeom>
          <a:ln w="9525" cap="flat" cmpd="sng">
            <a:solidFill>
              <a:srgbClr val="C0C0C0">
                <a:alpha val="21960"/>
              </a:srgbClr>
            </a:solidFill>
            <a:prstDash val="sysDash"/>
            <a:headEnd type="none" w="med" len="med"/>
            <a:tailEnd type="none" w="med" len="med"/>
          </a:ln>
        </p:spPr>
      </p:sp>
      <p:sp>
        <p:nvSpPr>
          <p:cNvPr id="11" name="矩形 10"/>
          <p:cNvSpPr/>
          <p:nvPr/>
        </p:nvSpPr>
        <p:spPr>
          <a:xfrm>
            <a:off x="0" y="267494"/>
            <a:ext cx="288032" cy="216024"/>
          </a:xfrm>
          <a:prstGeom prst="rect">
            <a:avLst/>
          </a:prstGeom>
          <a:solidFill>
            <a:srgbClr val="0160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5" name="圆角矩形 4"/>
          <p:cNvSpPr/>
          <p:nvPr/>
        </p:nvSpPr>
        <p:spPr>
          <a:xfrm>
            <a:off x="531146" y="104045"/>
            <a:ext cx="3032741" cy="387470"/>
          </a:xfrm>
          <a:prstGeom prst="rect">
            <a:avLst/>
          </a:prstGeom>
          <a:gradFill>
            <a:gsLst>
              <a:gs pos="0">
                <a:srgbClr val="6F92D2"/>
              </a:gs>
              <a:gs pos="100000">
                <a:srgbClr val="0758C0"/>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spcFirstLastPara="0" vertOverflow="overflow" horzOverflow="overflow" vert="horz" wrap="square" lIns="91440" tIns="45720" rIns="91440" bIns="45720" numCol="1" spcCol="0" rtlCol="0" fromWordArt="0" anchor="ctr" anchorCtr="0" forceAA="0" compatLnSpc="1">
            <a:noAutofit/>
          </a:bodyPr>
          <a:lstStyle/>
          <a:p>
            <a:pPr lvl="0" algn="ctr"/>
            <a:r>
              <a:rPr lang="zh-CN" altLang="en-US" b="1" dirty="0" smtClean="0">
                <a:latin typeface="微软雅黑" panose="020B0503020204020204" pitchFamily="34" charset="-122"/>
                <a:ea typeface="微软雅黑" panose="020B0503020204020204" pitchFamily="34" charset="-122"/>
                <a:sym typeface="+mn-ea"/>
              </a:rPr>
              <a:t>三、准入审查及接入流程</a:t>
            </a:r>
            <a:endParaRPr lang="zh-CN" altLang="en-US" b="1" dirty="0">
              <a:latin typeface="微软雅黑" panose="020B0503020204020204" pitchFamily="34" charset="-122"/>
              <a:ea typeface="微软雅黑" panose="020B0503020204020204" pitchFamily="34" charset="-122"/>
              <a:sym typeface="+mn-ea"/>
            </a:endParaRPr>
          </a:p>
        </p:txBody>
      </p:sp>
      <p:grpSp>
        <p:nvGrpSpPr>
          <p:cNvPr id="6" name="组合 5"/>
          <p:cNvGrpSpPr/>
          <p:nvPr/>
        </p:nvGrpSpPr>
        <p:grpSpPr>
          <a:xfrm>
            <a:off x="2986731" y="393557"/>
            <a:ext cx="5400676" cy="4680520"/>
            <a:chOff x="1691680" y="267494"/>
            <a:chExt cx="5400676" cy="4680520"/>
          </a:xfrm>
        </p:grpSpPr>
        <p:pic>
          <p:nvPicPr>
            <p:cNvPr id="7" name="Picture 2" descr="C:\Users\GJ\Desktop\1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91680" y="267494"/>
              <a:ext cx="5400676" cy="3952876"/>
            </a:xfrm>
            <a:prstGeom prst="rect">
              <a:avLst/>
            </a:prstGeom>
            <a:noFill/>
            <a:extLst>
              <a:ext uri="{909E8E84-426E-40DD-AFC4-6F175D3DCCD1}">
                <a14:hiddenFill xmlns:a14="http://schemas.microsoft.com/office/drawing/2010/main">
                  <a:solidFill>
                    <a:srgbClr val="FFFFFF"/>
                  </a:solidFill>
                </a14:hiddenFill>
              </a:ext>
            </a:extLst>
          </p:spPr>
        </p:pic>
        <p:sp>
          <p:nvSpPr>
            <p:cNvPr id="8" name="矩形 7"/>
            <p:cNvSpPr/>
            <p:nvPr/>
          </p:nvSpPr>
          <p:spPr>
            <a:xfrm>
              <a:off x="3219318" y="1805453"/>
              <a:ext cx="432048" cy="216024"/>
            </a:xfrm>
            <a:prstGeom prst="rect">
              <a:avLst/>
            </a:prstGeom>
            <a:solidFill>
              <a:srgbClr val="399A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TextBox 8"/>
            <p:cNvSpPr txBox="1"/>
            <p:nvPr/>
          </p:nvSpPr>
          <p:spPr>
            <a:xfrm>
              <a:off x="3131840" y="1729140"/>
              <a:ext cx="971600" cy="338554"/>
            </a:xfrm>
            <a:prstGeom prst="rect">
              <a:avLst/>
            </a:prstGeom>
            <a:noFill/>
          </p:spPr>
          <p:txBody>
            <a:bodyPr wrap="square" rtlCol="0">
              <a:spAutoFit/>
            </a:bodyPr>
            <a:lstStyle/>
            <a:p>
              <a:r>
                <a:rPr lang="zh-CN" altLang="en-US" sz="1600" b="1" dirty="0" smtClean="0">
                  <a:latin typeface="Arial Unicode MS" panose="020B0604020202020204" pitchFamily="34" charset="-122"/>
                  <a:ea typeface="Arial Unicode MS" panose="020B0604020202020204" pitchFamily="34" charset="-122"/>
                  <a:cs typeface="Arial Unicode MS" panose="020B0604020202020204" pitchFamily="34" charset="-122"/>
                </a:rPr>
                <a:t>资质</a:t>
              </a:r>
              <a:endParaRPr lang="zh-CN" altLang="en-US" sz="1600" b="1" dirty="0">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10" name="下箭头 9"/>
            <p:cNvSpPr/>
            <p:nvPr/>
          </p:nvSpPr>
          <p:spPr>
            <a:xfrm>
              <a:off x="3617640" y="4220370"/>
              <a:ext cx="162272" cy="439612"/>
            </a:xfrm>
            <a:prstGeom prst="down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圆角矩形 11"/>
            <p:cNvSpPr/>
            <p:nvPr/>
          </p:nvSpPr>
          <p:spPr>
            <a:xfrm>
              <a:off x="2843808" y="4659982"/>
              <a:ext cx="1728192" cy="288032"/>
            </a:xfrm>
            <a:prstGeom prst="roundRect">
              <a:avLst/>
            </a:prstGeom>
            <a:solidFill>
              <a:schemeClr val="accent5">
                <a:lumMod val="40000"/>
                <a:lumOff val="6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smtClean="0">
                  <a:solidFill>
                    <a:schemeClr val="tx1"/>
                  </a:solidFill>
                  <a:latin typeface="Arial Unicode MS" panose="020B0604020202020204" pitchFamily="34" charset="-122"/>
                  <a:ea typeface="Arial Unicode MS" panose="020B0604020202020204" pitchFamily="34" charset="-122"/>
                  <a:cs typeface="Arial Unicode MS" panose="020B0604020202020204" pitchFamily="34" charset="-122"/>
                </a:rPr>
                <a:t>上线、选用</a:t>
              </a:r>
              <a:endParaRPr lang="zh-CN" altLang="en-US" b="1" dirty="0">
                <a:solidFill>
                  <a:schemeClr val="tx1"/>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grpSp>
    </p:spTree>
    <p:extLst>
      <p:ext uri="{BB962C8B-B14F-4D97-AF65-F5344CB8AC3E}">
        <p14:creationId xmlns:p14="http://schemas.microsoft.com/office/powerpoint/2010/main" val="192015141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0" y="267494"/>
            <a:ext cx="288032" cy="216024"/>
          </a:xfrm>
          <a:prstGeom prst="rect">
            <a:avLst/>
          </a:prstGeom>
          <a:solidFill>
            <a:srgbClr val="0160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5" name="圆角矩形 4"/>
          <p:cNvSpPr/>
          <p:nvPr/>
        </p:nvSpPr>
        <p:spPr>
          <a:xfrm>
            <a:off x="531146" y="104045"/>
            <a:ext cx="3032741" cy="387470"/>
          </a:xfrm>
          <a:prstGeom prst="rect">
            <a:avLst/>
          </a:prstGeom>
          <a:gradFill>
            <a:gsLst>
              <a:gs pos="0">
                <a:srgbClr val="6F92D2"/>
              </a:gs>
              <a:gs pos="100000">
                <a:srgbClr val="0758C0"/>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spcFirstLastPara="0" vertOverflow="overflow" horzOverflow="overflow" vert="horz" wrap="square" lIns="91440" tIns="45720" rIns="91440" bIns="45720" numCol="1" spcCol="0" rtlCol="0" fromWordArt="0" anchor="ctr" anchorCtr="0" forceAA="0" compatLnSpc="1">
            <a:noAutofit/>
          </a:bodyPr>
          <a:lstStyle/>
          <a:p>
            <a:pPr lvl="0" algn="ctr"/>
            <a:r>
              <a:rPr lang="zh-CN" altLang="en-US" b="1" dirty="0" smtClean="0">
                <a:latin typeface="微软雅黑" panose="020B0503020204020204" pitchFamily="34" charset="-122"/>
                <a:ea typeface="微软雅黑" panose="020B0503020204020204" pitchFamily="34" charset="-122"/>
                <a:sym typeface="+mn-ea"/>
              </a:rPr>
              <a:t>三、准入审查及接入流程</a:t>
            </a:r>
            <a:endParaRPr lang="zh-CN" altLang="en-US" b="1" dirty="0">
              <a:latin typeface="微软雅黑" panose="020B0503020204020204" pitchFamily="34" charset="-122"/>
              <a:ea typeface="微软雅黑" panose="020B0503020204020204" pitchFamily="34" charset="-122"/>
              <a:sym typeface="+mn-ea"/>
            </a:endParaRPr>
          </a:p>
        </p:txBody>
      </p:sp>
      <p:graphicFrame>
        <p:nvGraphicFramePr>
          <p:cNvPr id="22" name="图示 21"/>
          <p:cNvGraphicFramePr/>
          <p:nvPr>
            <p:extLst>
              <p:ext uri="{D42A27DB-BD31-4B8C-83A1-F6EECF244321}">
                <p14:modId xmlns:p14="http://schemas.microsoft.com/office/powerpoint/2010/main" val="1534096847"/>
              </p:ext>
            </p:extLst>
          </p:nvPr>
        </p:nvGraphicFramePr>
        <p:xfrm>
          <a:off x="899592" y="654147"/>
          <a:ext cx="7896200" cy="42938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5" name="TextBox 24"/>
          <p:cNvSpPr txBox="1"/>
          <p:nvPr/>
        </p:nvSpPr>
        <p:spPr>
          <a:xfrm>
            <a:off x="3019405" y="1117552"/>
            <a:ext cx="1150699" cy="646331"/>
          </a:xfrm>
          <a:prstGeom prst="rect">
            <a:avLst/>
          </a:prstGeom>
          <a:noFill/>
        </p:spPr>
        <p:txBody>
          <a:bodyPr wrap="square" rtlCol="0">
            <a:spAutoFit/>
          </a:bodyPr>
          <a:lstStyle/>
          <a:p>
            <a:pPr algn="ctr"/>
            <a:r>
              <a:rPr lang="zh-CN" altLang="en-US" dirty="0" smtClean="0">
                <a:latin typeface="黑体" panose="02010609060101010101" pitchFamily="49" charset="-122"/>
                <a:ea typeface="黑体" panose="02010609060101010101" pitchFamily="49" charset="-122"/>
              </a:rPr>
              <a:t>机构资质证明</a:t>
            </a:r>
            <a:endParaRPr lang="zh-CN" altLang="en-US" dirty="0">
              <a:latin typeface="黑体" panose="02010609060101010101" pitchFamily="49" charset="-122"/>
              <a:ea typeface="黑体" panose="02010609060101010101" pitchFamily="49" charset="-122"/>
            </a:endParaRPr>
          </a:p>
        </p:txBody>
      </p:sp>
      <p:sp>
        <p:nvSpPr>
          <p:cNvPr id="27" name="TextBox 26"/>
          <p:cNvSpPr txBox="1"/>
          <p:nvPr/>
        </p:nvSpPr>
        <p:spPr>
          <a:xfrm>
            <a:off x="4693905" y="1272886"/>
            <a:ext cx="1150699" cy="369332"/>
          </a:xfrm>
          <a:prstGeom prst="rect">
            <a:avLst/>
          </a:prstGeom>
          <a:noFill/>
        </p:spPr>
        <p:txBody>
          <a:bodyPr wrap="square" rtlCol="0">
            <a:spAutoFit/>
          </a:bodyPr>
          <a:lstStyle/>
          <a:p>
            <a:r>
              <a:rPr lang="zh-CN" altLang="en-US" dirty="0" smtClean="0">
                <a:latin typeface="黑体" panose="02010609060101010101" pitchFamily="49" charset="-122"/>
                <a:ea typeface="黑体" panose="02010609060101010101" pitchFamily="49" charset="-122"/>
              </a:rPr>
              <a:t>版权证明</a:t>
            </a:r>
            <a:endParaRPr lang="zh-CN" altLang="en-US" dirty="0">
              <a:latin typeface="黑体" panose="02010609060101010101" pitchFamily="49" charset="-122"/>
              <a:ea typeface="黑体" panose="02010609060101010101" pitchFamily="49" charset="-122"/>
            </a:endParaRPr>
          </a:p>
        </p:txBody>
      </p:sp>
      <p:sp>
        <p:nvSpPr>
          <p:cNvPr id="28" name="TextBox 27"/>
          <p:cNvSpPr txBox="1"/>
          <p:nvPr/>
        </p:nvSpPr>
        <p:spPr>
          <a:xfrm>
            <a:off x="5436096" y="2573386"/>
            <a:ext cx="1150699" cy="646331"/>
          </a:xfrm>
          <a:prstGeom prst="rect">
            <a:avLst/>
          </a:prstGeom>
          <a:noFill/>
        </p:spPr>
        <p:txBody>
          <a:bodyPr wrap="square" rtlCol="0">
            <a:spAutoFit/>
          </a:bodyPr>
          <a:lstStyle/>
          <a:p>
            <a:pPr algn="ctr"/>
            <a:r>
              <a:rPr lang="zh-CN" altLang="en-US" dirty="0" smtClean="0">
                <a:latin typeface="黑体" panose="02010609060101010101" pitchFamily="49" charset="-122"/>
                <a:ea typeface="黑体" panose="02010609060101010101" pitchFamily="49" charset="-122"/>
              </a:rPr>
              <a:t>应用服务方案</a:t>
            </a:r>
            <a:endParaRPr lang="zh-CN" altLang="en-US" dirty="0">
              <a:latin typeface="黑体" panose="02010609060101010101" pitchFamily="49" charset="-122"/>
              <a:ea typeface="黑体" panose="02010609060101010101" pitchFamily="49" charset="-122"/>
            </a:endParaRPr>
          </a:p>
        </p:txBody>
      </p:sp>
      <p:sp>
        <p:nvSpPr>
          <p:cNvPr id="29" name="TextBox 28"/>
          <p:cNvSpPr txBox="1"/>
          <p:nvPr/>
        </p:nvSpPr>
        <p:spPr>
          <a:xfrm>
            <a:off x="3122350" y="3894886"/>
            <a:ext cx="1150699" cy="646331"/>
          </a:xfrm>
          <a:prstGeom prst="rect">
            <a:avLst/>
          </a:prstGeom>
          <a:noFill/>
        </p:spPr>
        <p:txBody>
          <a:bodyPr wrap="square" rtlCol="0">
            <a:spAutoFit/>
          </a:bodyPr>
          <a:lstStyle/>
          <a:p>
            <a:pPr algn="ctr"/>
            <a:r>
              <a:rPr lang="zh-CN" altLang="en-US" dirty="0" smtClean="0">
                <a:latin typeface="黑体" panose="02010609060101010101" pitchFamily="49" charset="-122"/>
                <a:ea typeface="黑体" panose="02010609060101010101" pitchFamily="49" charset="-122"/>
              </a:rPr>
              <a:t>信息安全保障方案</a:t>
            </a:r>
            <a:endParaRPr lang="zh-CN" altLang="en-US" dirty="0">
              <a:latin typeface="黑体" panose="02010609060101010101" pitchFamily="49" charset="-122"/>
              <a:ea typeface="黑体" panose="02010609060101010101" pitchFamily="49" charset="-122"/>
            </a:endParaRPr>
          </a:p>
        </p:txBody>
      </p:sp>
      <p:sp>
        <p:nvSpPr>
          <p:cNvPr id="30" name="六边形 29"/>
          <p:cNvSpPr/>
          <p:nvPr/>
        </p:nvSpPr>
        <p:spPr>
          <a:xfrm rot="1615967">
            <a:off x="3670099" y="2195324"/>
            <a:ext cx="1512168" cy="1224136"/>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TextBox 30"/>
          <p:cNvSpPr txBox="1"/>
          <p:nvPr/>
        </p:nvSpPr>
        <p:spPr>
          <a:xfrm>
            <a:off x="3964871" y="2396327"/>
            <a:ext cx="864096" cy="830997"/>
          </a:xfrm>
          <a:prstGeom prst="rect">
            <a:avLst/>
          </a:prstGeom>
          <a:noFill/>
        </p:spPr>
        <p:txBody>
          <a:bodyPr wrap="square" rtlCol="0">
            <a:spAutoFit/>
          </a:bodyPr>
          <a:lstStyle/>
          <a:p>
            <a:r>
              <a:rPr lang="zh-CN" altLang="en-US" sz="2400" dirty="0">
                <a:latin typeface="黑体" panose="02010609060101010101" pitchFamily="49" charset="-122"/>
                <a:ea typeface="黑体" panose="02010609060101010101" pitchFamily="49" charset="-122"/>
                <a:cs typeface="Arial Unicode MS" panose="020B0604020202020204" pitchFamily="34" charset="-122"/>
              </a:rPr>
              <a:t>资质审核</a:t>
            </a:r>
          </a:p>
        </p:txBody>
      </p:sp>
      <p:sp>
        <p:nvSpPr>
          <p:cNvPr id="33" name="矩形 32"/>
          <p:cNvSpPr/>
          <p:nvPr/>
        </p:nvSpPr>
        <p:spPr>
          <a:xfrm>
            <a:off x="61795" y="869698"/>
            <a:ext cx="2876075" cy="738664"/>
          </a:xfrm>
          <a:prstGeom prst="rect">
            <a:avLst/>
          </a:prstGeom>
        </p:spPr>
        <p:txBody>
          <a:bodyPr wrap="square">
            <a:spAutoFit/>
          </a:bodyPr>
          <a:lstStyle/>
          <a:p>
            <a:r>
              <a:rPr lang="zh-CN" altLang="en-US" sz="1400" dirty="0">
                <a:latin typeface="黑体" panose="02010609060101010101" pitchFamily="49" charset="-122"/>
                <a:ea typeface="黑体" panose="02010609060101010101" pitchFamily="49" charset="-122"/>
              </a:rPr>
              <a:t>公司</a:t>
            </a:r>
            <a:r>
              <a:rPr lang="zh-CN" altLang="en-US" sz="1400" dirty="0" smtClean="0">
                <a:latin typeface="黑体" panose="02010609060101010101" pitchFamily="49" charset="-122"/>
                <a:ea typeface="黑体" panose="02010609060101010101" pitchFamily="49" charset="-122"/>
              </a:rPr>
              <a:t>简介、营业执照</a:t>
            </a:r>
            <a:r>
              <a:rPr lang="zh-CN" altLang="en-US" sz="1400" dirty="0">
                <a:latin typeface="黑体" panose="02010609060101010101" pitchFamily="49" charset="-122"/>
                <a:ea typeface="黑体" panose="02010609060101010101" pitchFamily="49" charset="-122"/>
              </a:rPr>
              <a:t>、税务登记证、机构代码证 、法定代表人和主要管理人</a:t>
            </a:r>
            <a:r>
              <a:rPr lang="zh-CN" altLang="en-US" sz="1400" dirty="0" smtClean="0">
                <a:latin typeface="黑体" panose="02010609060101010101" pitchFamily="49" charset="-122"/>
                <a:ea typeface="黑体" panose="02010609060101010101" pitchFamily="49" charset="-122"/>
              </a:rPr>
              <a:t>身份证、银行</a:t>
            </a:r>
            <a:r>
              <a:rPr lang="zh-CN" altLang="en-US" sz="1400" dirty="0">
                <a:latin typeface="黑体" panose="02010609060101010101" pitchFamily="49" charset="-122"/>
                <a:ea typeface="黑体" panose="02010609060101010101" pitchFamily="49" charset="-122"/>
              </a:rPr>
              <a:t>开户</a:t>
            </a:r>
            <a:r>
              <a:rPr lang="zh-CN" altLang="en-US" sz="1400" dirty="0" smtClean="0">
                <a:latin typeface="黑体" panose="02010609060101010101" pitchFamily="49" charset="-122"/>
                <a:ea typeface="黑体" panose="02010609060101010101" pitchFamily="49" charset="-122"/>
              </a:rPr>
              <a:t>证明、</a:t>
            </a:r>
            <a:endParaRPr lang="zh-CN" altLang="en-US" sz="1400" dirty="0">
              <a:latin typeface="黑体" panose="02010609060101010101" pitchFamily="49" charset="-122"/>
              <a:ea typeface="黑体" panose="02010609060101010101" pitchFamily="49" charset="-122"/>
            </a:endParaRPr>
          </a:p>
        </p:txBody>
      </p:sp>
      <p:cxnSp>
        <p:nvCxnSpPr>
          <p:cNvPr id="34" name="直接连接符 33"/>
          <p:cNvCxnSpPr/>
          <p:nvPr/>
        </p:nvCxnSpPr>
        <p:spPr>
          <a:xfrm>
            <a:off x="144016" y="1642218"/>
            <a:ext cx="2483768"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35" name="矩形 34"/>
          <p:cNvSpPr/>
          <p:nvPr/>
        </p:nvSpPr>
        <p:spPr>
          <a:xfrm>
            <a:off x="6121072" y="761976"/>
            <a:ext cx="2483376" cy="954107"/>
          </a:xfrm>
          <a:prstGeom prst="rect">
            <a:avLst/>
          </a:prstGeom>
        </p:spPr>
        <p:txBody>
          <a:bodyPr wrap="square">
            <a:spAutoFit/>
          </a:bodyPr>
          <a:lstStyle/>
          <a:p>
            <a:r>
              <a:rPr lang="zh-CN" altLang="en-US" sz="1400" dirty="0">
                <a:latin typeface="黑体" panose="02010609060101010101" pitchFamily="49" charset="-122"/>
                <a:ea typeface="黑体" panose="02010609060101010101" pitchFamily="49" charset="-122"/>
              </a:rPr>
              <a:t>计算机软件著作权登记证书、电子出版证明、著作权许可使用协议、著作权转让协议或授权文件等</a:t>
            </a:r>
          </a:p>
        </p:txBody>
      </p:sp>
      <p:cxnSp>
        <p:nvCxnSpPr>
          <p:cNvPr id="36" name="直接连接符 35"/>
          <p:cNvCxnSpPr/>
          <p:nvPr/>
        </p:nvCxnSpPr>
        <p:spPr>
          <a:xfrm>
            <a:off x="6120680" y="1707654"/>
            <a:ext cx="2483768"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37" name="矩形 36"/>
          <p:cNvSpPr/>
          <p:nvPr/>
        </p:nvSpPr>
        <p:spPr>
          <a:xfrm>
            <a:off x="61795" y="2211710"/>
            <a:ext cx="2156036" cy="954107"/>
          </a:xfrm>
          <a:prstGeom prst="rect">
            <a:avLst/>
          </a:prstGeom>
        </p:spPr>
        <p:txBody>
          <a:bodyPr wrap="square">
            <a:spAutoFit/>
          </a:bodyPr>
          <a:lstStyle/>
          <a:p>
            <a:r>
              <a:rPr lang="zh-CN" altLang="en-US" sz="1400" dirty="0">
                <a:latin typeface="黑体" panose="02010609060101010101" pitchFamily="49" charset="-122"/>
                <a:ea typeface="黑体" panose="02010609060101010101" pitchFamily="49" charset="-122"/>
              </a:rPr>
              <a:t>免费功能模块内容</a:t>
            </a:r>
            <a:r>
              <a:rPr lang="zh-CN" altLang="en-US" sz="1400" dirty="0" smtClean="0">
                <a:latin typeface="黑体" panose="02010609060101010101" pitchFamily="49" charset="-122"/>
                <a:ea typeface="黑体" panose="02010609060101010101" pitchFamily="49" charset="-122"/>
              </a:rPr>
              <a:t>、资源</a:t>
            </a:r>
            <a:r>
              <a:rPr lang="zh-CN" altLang="en-US" sz="1400" dirty="0">
                <a:latin typeface="黑体" panose="02010609060101010101" pitchFamily="49" charset="-122"/>
                <a:ea typeface="黑体" panose="02010609060101010101" pitchFamily="49" charset="-122"/>
              </a:rPr>
              <a:t>清单及资源特色</a:t>
            </a:r>
            <a:r>
              <a:rPr lang="zh-CN" altLang="en-US" sz="1400" dirty="0" smtClean="0">
                <a:latin typeface="黑体" panose="02010609060101010101" pitchFamily="49" charset="-122"/>
                <a:ea typeface="黑体" panose="02010609060101010101" pitchFamily="49" charset="-122"/>
              </a:rPr>
              <a:t>说明，省</a:t>
            </a:r>
            <a:r>
              <a:rPr lang="zh-CN" altLang="en-US" sz="1400" dirty="0">
                <a:latin typeface="黑体" panose="02010609060101010101" pitchFamily="49" charset="-122"/>
                <a:ea typeface="黑体" panose="02010609060101010101" pitchFamily="49" charset="-122"/>
              </a:rPr>
              <a:t>内外的用户及应用情况</a:t>
            </a:r>
            <a:r>
              <a:rPr lang="zh-CN" altLang="en-US" sz="1400" dirty="0" smtClean="0">
                <a:latin typeface="黑体" panose="02010609060101010101" pitchFamily="49" charset="-122"/>
                <a:ea typeface="黑体" panose="02010609060101010101" pitchFamily="49" charset="-122"/>
              </a:rPr>
              <a:t>介绍，收费说明等</a:t>
            </a:r>
            <a:endParaRPr lang="zh-CN" altLang="en-US" sz="1400" dirty="0">
              <a:latin typeface="黑体" panose="02010609060101010101" pitchFamily="49" charset="-122"/>
              <a:ea typeface="黑体" panose="02010609060101010101" pitchFamily="49" charset="-122"/>
            </a:endParaRPr>
          </a:p>
        </p:txBody>
      </p:sp>
      <p:cxnSp>
        <p:nvCxnSpPr>
          <p:cNvPr id="38" name="直接连接符 37"/>
          <p:cNvCxnSpPr/>
          <p:nvPr/>
        </p:nvCxnSpPr>
        <p:spPr>
          <a:xfrm>
            <a:off x="107504" y="3147814"/>
            <a:ext cx="1916110"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39" name="矩形 38"/>
          <p:cNvSpPr/>
          <p:nvPr/>
        </p:nvSpPr>
        <p:spPr>
          <a:xfrm>
            <a:off x="6744360" y="2573386"/>
            <a:ext cx="2076112" cy="523220"/>
          </a:xfrm>
          <a:prstGeom prst="rect">
            <a:avLst/>
          </a:prstGeom>
        </p:spPr>
        <p:txBody>
          <a:bodyPr wrap="square">
            <a:spAutoFit/>
          </a:bodyPr>
          <a:lstStyle/>
          <a:p>
            <a:r>
              <a:rPr lang="zh-CN" altLang="en-US" sz="1400" dirty="0">
                <a:latin typeface="黑体" panose="02010609060101010101" pitchFamily="49" charset="-122"/>
                <a:ea typeface="黑体" panose="02010609060101010101" pitchFamily="49" charset="-122"/>
              </a:rPr>
              <a:t>接入运营计划书、应用服务模式等</a:t>
            </a:r>
          </a:p>
        </p:txBody>
      </p:sp>
      <p:cxnSp>
        <p:nvCxnSpPr>
          <p:cNvPr id="40" name="直接连接符 39"/>
          <p:cNvCxnSpPr/>
          <p:nvPr/>
        </p:nvCxnSpPr>
        <p:spPr>
          <a:xfrm>
            <a:off x="6744360" y="3219717"/>
            <a:ext cx="2004104" cy="7607"/>
          </a:xfrm>
          <a:prstGeom prst="line">
            <a:avLst/>
          </a:prstGeom>
          <a:ln>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9453933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Line 3"/>
          <p:cNvSpPr/>
          <p:nvPr/>
        </p:nvSpPr>
        <p:spPr>
          <a:xfrm>
            <a:off x="0" y="483235"/>
            <a:ext cx="9144000" cy="0"/>
          </a:xfrm>
          <a:prstGeom prst="line">
            <a:avLst/>
          </a:prstGeom>
          <a:ln w="9525" cap="flat" cmpd="sng">
            <a:solidFill>
              <a:srgbClr val="C0C0C0">
                <a:alpha val="21960"/>
              </a:srgbClr>
            </a:solidFill>
            <a:prstDash val="sysDash"/>
            <a:headEnd type="none" w="med" len="med"/>
            <a:tailEnd type="none" w="med" len="med"/>
          </a:ln>
        </p:spPr>
      </p:sp>
      <p:sp>
        <p:nvSpPr>
          <p:cNvPr id="11" name="矩形 10"/>
          <p:cNvSpPr/>
          <p:nvPr/>
        </p:nvSpPr>
        <p:spPr>
          <a:xfrm>
            <a:off x="0" y="267494"/>
            <a:ext cx="288032" cy="216024"/>
          </a:xfrm>
          <a:prstGeom prst="rect">
            <a:avLst/>
          </a:prstGeom>
          <a:solidFill>
            <a:srgbClr val="0160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5" name="圆角矩形 4"/>
          <p:cNvSpPr/>
          <p:nvPr/>
        </p:nvSpPr>
        <p:spPr>
          <a:xfrm>
            <a:off x="531146" y="104045"/>
            <a:ext cx="3032741" cy="387470"/>
          </a:xfrm>
          <a:prstGeom prst="rect">
            <a:avLst/>
          </a:prstGeom>
          <a:gradFill>
            <a:gsLst>
              <a:gs pos="0">
                <a:srgbClr val="6F92D2"/>
              </a:gs>
              <a:gs pos="100000">
                <a:srgbClr val="0758C0"/>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spcFirstLastPara="0" vertOverflow="overflow" horzOverflow="overflow" vert="horz" wrap="square" lIns="91440" tIns="45720" rIns="91440" bIns="45720" numCol="1" spcCol="0" rtlCol="0" fromWordArt="0" anchor="ctr" anchorCtr="0" forceAA="0" compatLnSpc="1">
            <a:noAutofit/>
          </a:bodyPr>
          <a:lstStyle/>
          <a:p>
            <a:pPr lvl="0" algn="ctr"/>
            <a:r>
              <a:rPr lang="zh-CN" altLang="en-US" b="1" dirty="0" smtClean="0">
                <a:latin typeface="微软雅黑" panose="020B0503020204020204" pitchFamily="34" charset="-122"/>
                <a:ea typeface="微软雅黑" panose="020B0503020204020204" pitchFamily="34" charset="-122"/>
                <a:sym typeface="+mn-ea"/>
              </a:rPr>
              <a:t>三、准入审查及接入流程</a:t>
            </a:r>
            <a:endParaRPr lang="zh-CN" altLang="en-US" b="1" dirty="0">
              <a:latin typeface="微软雅黑" panose="020B0503020204020204" pitchFamily="34" charset="-122"/>
              <a:ea typeface="微软雅黑" panose="020B0503020204020204" pitchFamily="34" charset="-122"/>
              <a:sym typeface="+mn-ea"/>
            </a:endParaRPr>
          </a:p>
        </p:txBody>
      </p:sp>
      <p:pic>
        <p:nvPicPr>
          <p:cNvPr id="2" name="Picture 2" descr="C:\Users\GJ\Desktop\图片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06391" y="699542"/>
            <a:ext cx="6044361" cy="4463183"/>
          </a:xfrm>
          <a:prstGeom prst="rect">
            <a:avLst/>
          </a:prstGeom>
          <a:noFill/>
          <a:extLst>
            <a:ext uri="{909E8E84-426E-40DD-AFC4-6F175D3DCCD1}">
              <a14:hiddenFill xmlns:a14="http://schemas.microsoft.com/office/drawing/2010/main">
                <a:solidFill>
                  <a:srgbClr val="FFFFFF"/>
                </a:solidFill>
              </a14:hiddenFill>
            </a:ext>
          </a:extLst>
        </p:spPr>
      </p:pic>
      <p:pic>
        <p:nvPicPr>
          <p:cNvPr id="6" name="图片 5"/>
          <p:cNvPicPr>
            <a:picLocks noChangeAspect="1"/>
          </p:cNvPicPr>
          <p:nvPr/>
        </p:nvPicPr>
        <p:blipFill>
          <a:blip r:embed="rId4"/>
          <a:stretch>
            <a:fillRect/>
          </a:stretch>
        </p:blipFill>
        <p:spPr>
          <a:xfrm>
            <a:off x="44185" y="915566"/>
            <a:ext cx="3012347" cy="1615488"/>
          </a:xfrm>
          <a:prstGeom prst="rect">
            <a:avLst/>
          </a:prstGeom>
        </p:spPr>
      </p:pic>
      <p:sp>
        <p:nvSpPr>
          <p:cNvPr id="3" name="TextBox 2"/>
          <p:cNvSpPr txBox="1"/>
          <p:nvPr/>
        </p:nvSpPr>
        <p:spPr>
          <a:xfrm>
            <a:off x="288032" y="2665844"/>
            <a:ext cx="3131840" cy="2123658"/>
          </a:xfrm>
          <a:prstGeom prst="rect">
            <a:avLst/>
          </a:prstGeom>
          <a:noFill/>
        </p:spPr>
        <p:txBody>
          <a:bodyPr wrap="square" rtlCol="0">
            <a:spAutoFit/>
          </a:bodyPr>
          <a:lstStyle/>
          <a:p>
            <a:r>
              <a:rPr lang="en-US" altLang="zh-CN" dirty="0" smtClean="0"/>
              <a:t>system.eduyun.cn</a:t>
            </a:r>
          </a:p>
          <a:p>
            <a:endParaRPr lang="en-US" altLang="zh-CN" sz="1600" dirty="0">
              <a:latin typeface="黑体" panose="02010609060101010101" pitchFamily="49" charset="-122"/>
              <a:ea typeface="黑体" panose="02010609060101010101" pitchFamily="49" charset="-122"/>
            </a:endParaRPr>
          </a:p>
          <a:p>
            <a:r>
              <a:rPr lang="en-US" altLang="zh-CN" sz="1600" dirty="0">
                <a:latin typeface="黑体" panose="02010609060101010101" pitchFamily="49" charset="-122"/>
                <a:ea typeface="黑体" panose="02010609060101010101" pitchFamily="49" charset="-122"/>
              </a:rPr>
              <a:t>《</a:t>
            </a:r>
            <a:r>
              <a:rPr lang="zh-CN" altLang="en-US" sz="1600" dirty="0">
                <a:latin typeface="黑体" panose="02010609060101010101" pitchFamily="49" charset="-122"/>
                <a:ea typeface="黑体" panose="02010609060101010101" pitchFamily="49" charset="-122"/>
              </a:rPr>
              <a:t>广东省基础教育资源公共服务标准规范</a:t>
            </a:r>
            <a:r>
              <a:rPr lang="en-US" altLang="zh-CN" sz="1600" dirty="0" smtClean="0">
                <a:latin typeface="黑体" panose="02010609060101010101" pitchFamily="49" charset="-122"/>
                <a:ea typeface="黑体" panose="02010609060101010101" pitchFamily="49" charset="-122"/>
              </a:rPr>
              <a:t>》</a:t>
            </a:r>
          </a:p>
          <a:p>
            <a:endParaRPr lang="en-US" altLang="zh-CN" sz="1600" dirty="0">
              <a:latin typeface="黑体" panose="02010609060101010101" pitchFamily="49" charset="-122"/>
              <a:ea typeface="黑体" panose="02010609060101010101" pitchFamily="49" charset="-122"/>
            </a:endParaRPr>
          </a:p>
          <a:p>
            <a:r>
              <a:rPr lang="zh-CN" altLang="en-US" sz="1600" dirty="0" smtClean="0">
                <a:latin typeface="黑体" panose="02010609060101010101" pitchFamily="49" charset="-122"/>
                <a:ea typeface="黑体" panose="02010609060101010101" pitchFamily="49" charset="-122"/>
              </a:rPr>
              <a:t>接入体系，申请省平台上线</a:t>
            </a:r>
            <a:endParaRPr lang="en-US" altLang="zh-CN" sz="1600" dirty="0" smtClean="0">
              <a:latin typeface="黑体" panose="02010609060101010101" pitchFamily="49" charset="-122"/>
              <a:ea typeface="黑体" panose="02010609060101010101" pitchFamily="49" charset="-122"/>
            </a:endParaRPr>
          </a:p>
          <a:p>
            <a:endParaRPr lang="en-US" altLang="zh-CN" sz="1600" dirty="0">
              <a:latin typeface="黑体" panose="02010609060101010101" pitchFamily="49" charset="-122"/>
              <a:ea typeface="黑体" panose="02010609060101010101" pitchFamily="49" charset="-122"/>
            </a:endParaRPr>
          </a:p>
          <a:p>
            <a:r>
              <a:rPr lang="zh-CN" altLang="en-US" sz="1600" dirty="0" smtClean="0">
                <a:latin typeface="黑体" panose="02010609060101010101" pitchFamily="49" charset="-122"/>
                <a:ea typeface="黑体" panose="02010609060101010101" pitchFamily="49" charset="-122"/>
              </a:rPr>
              <a:t>素材；应用</a:t>
            </a:r>
            <a:endParaRPr lang="zh-CN" altLang="en-US" sz="1600" dirty="0">
              <a:latin typeface="黑体" panose="02010609060101010101" pitchFamily="49" charset="-122"/>
              <a:ea typeface="黑体" panose="02010609060101010101" pitchFamily="49" charset="-122"/>
            </a:endParaRPr>
          </a:p>
        </p:txBody>
      </p:sp>
    </p:spTree>
    <p:extLst>
      <p:ext uri="{BB962C8B-B14F-4D97-AF65-F5344CB8AC3E}">
        <p14:creationId xmlns:p14="http://schemas.microsoft.com/office/powerpoint/2010/main" val="3376840694"/>
      </p:ext>
    </p:extLst>
  </p:cSld>
  <p:clrMapOvr>
    <a:masterClrMapping/>
  </p:clrMapOvr>
  <p:timing>
    <p:tnLst>
      <p:par>
        <p:cTn id="1" dur="indefinite" restart="never" nodeType="tmRoot"/>
      </p:par>
    </p:tnLst>
  </p:timing>
</p:sld>
</file>

<file path=ppt/theme/theme1.xml><?xml version="1.0" encoding="utf-8"?>
<a:theme xmlns:a="http://schemas.openxmlformats.org/drawingml/2006/main" name="1_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2_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4783</TotalTime>
  <Words>1546</Words>
  <Application>Microsoft Office PowerPoint</Application>
  <PresentationFormat>全屏显示(16:9)</PresentationFormat>
  <Paragraphs>118</Paragraphs>
  <Slides>18</Slides>
  <Notes>17</Notes>
  <HiddenSlides>0</HiddenSlides>
  <MMClips>0</MMClips>
  <ScaleCrop>false</ScaleCrop>
  <HeadingPairs>
    <vt:vector size="6" baseType="variant">
      <vt:variant>
        <vt:lpstr>主题</vt:lpstr>
      </vt:variant>
      <vt:variant>
        <vt:i4>3</vt:i4>
      </vt:variant>
      <vt:variant>
        <vt:lpstr>嵌入 OLE 服务器</vt:lpstr>
      </vt:variant>
      <vt:variant>
        <vt:i4>1</vt:i4>
      </vt:variant>
      <vt:variant>
        <vt:lpstr>幻灯片标题</vt:lpstr>
      </vt:variant>
      <vt:variant>
        <vt:i4>18</vt:i4>
      </vt:variant>
    </vt:vector>
  </HeadingPairs>
  <TitlesOfParts>
    <vt:vector size="22" baseType="lpstr">
      <vt:lpstr>1_Office 主题​​</vt:lpstr>
      <vt:lpstr>自定义设计方案</vt:lpstr>
      <vt:lpstr>2_Office 主题​​</vt:lpstr>
      <vt:lpstr>Visio.Drawing.15</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中央电化教育标题</dc:title>
  <dc:creator>Administrator</dc:creator>
  <cp:lastModifiedBy>GJ</cp:lastModifiedBy>
  <cp:revision>380</cp:revision>
  <dcterms:created xsi:type="dcterms:W3CDTF">2016-08-23T08:35:00Z</dcterms:created>
  <dcterms:modified xsi:type="dcterms:W3CDTF">2017-10-25T18:05:09Z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2052-10.1.0.6393</vt:lpwstr>
  </property>
</Properties>
</file>