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83" r:id="rId3"/>
    <p:sldId id="261" r:id="rId4"/>
    <p:sldId id="263" r:id="rId5"/>
    <p:sldId id="264" r:id="rId6"/>
    <p:sldId id="268" r:id="rId7"/>
    <p:sldId id="284" r:id="rId8"/>
    <p:sldId id="270" r:id="rId9"/>
    <p:sldId id="269" r:id="rId10"/>
    <p:sldId id="286" r:id="rId11"/>
    <p:sldId id="271" r:id="rId12"/>
    <p:sldId id="273" r:id="rId13"/>
    <p:sldId id="281" r:id="rId14"/>
    <p:sldId id="282" r:id="rId15"/>
    <p:sldId id="277" r:id="rId16"/>
    <p:sldId id="288" r:id="rId17"/>
    <p:sldId id="278" r:id="rId18"/>
    <p:sldId id="265" r:id="rId19"/>
    <p:sldId id="285" r:id="rId20"/>
    <p:sldId id="280" r:id="rId21"/>
    <p:sldId id="289" r:id="rId22"/>
    <p:sldId id="279" r:id="rId23"/>
  </p:sldIdLst>
  <p:sldSz cx="9144000" cy="5715000" type="screen16x10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4832"/>
    <a:srgbClr val="924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48" y="-46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60673-A381-6B4E-99D3-76C3A0959D0D}" type="doc">
      <dgm:prSet loTypeId="urn:microsoft.com/office/officeart/2005/8/layout/radial5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E667BCA9-C358-4F4C-A681-71DA72843D1D}">
      <dgm:prSet phldrT="[文本]"/>
      <dgm:spPr/>
      <dgm:t>
        <a:bodyPr/>
        <a:lstStyle/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微课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28559557-4387-A449-B197-0D1194F0DF56}" type="parTrans" cxnId="{A9095377-C844-DC4B-BB8D-599D3FEFDD80}">
      <dgm:prSet/>
      <dgm:spPr/>
      <dgm:t>
        <a:bodyPr/>
        <a:lstStyle/>
        <a:p>
          <a:endParaRPr lang="zh-CN" altLang="en-US"/>
        </a:p>
      </dgm:t>
    </dgm:pt>
    <dgm:pt modelId="{D69BB62E-0C0A-E34A-A6FD-EFA81731EB17}" type="sibTrans" cxnId="{A9095377-C844-DC4B-BB8D-599D3FEFDD80}">
      <dgm:prSet/>
      <dgm:spPr/>
      <dgm:t>
        <a:bodyPr/>
        <a:lstStyle/>
        <a:p>
          <a:endParaRPr lang="zh-CN" altLang="en-US"/>
        </a:p>
      </dgm:t>
    </dgm:pt>
    <dgm:pt modelId="{89834C3B-EC6A-704F-B980-7E57A7A41A47}">
      <dgm:prSet phldrT="[文本]"/>
      <dgm:spPr/>
      <dgm:t>
        <a:bodyPr/>
        <a:lstStyle/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重难点专题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672720B2-890C-DF4F-8FFC-7649F72F5362}" type="parTrans" cxnId="{6C1BCB98-C8E6-5949-A31B-C86290065E55}">
      <dgm:prSet/>
      <dgm:spPr/>
      <dgm:t>
        <a:bodyPr/>
        <a:lstStyle/>
        <a:p>
          <a:endParaRPr lang="zh-CN" altLang="en-US"/>
        </a:p>
      </dgm:t>
    </dgm:pt>
    <dgm:pt modelId="{5B67492B-3124-7C41-83EA-EE4C88BE4991}" type="sibTrans" cxnId="{6C1BCB98-C8E6-5949-A31B-C86290065E55}">
      <dgm:prSet/>
      <dgm:spPr/>
      <dgm:t>
        <a:bodyPr/>
        <a:lstStyle/>
        <a:p>
          <a:endParaRPr lang="zh-CN" altLang="en-US"/>
        </a:p>
      </dgm:t>
    </dgm:pt>
    <dgm:pt modelId="{E5B3DFDF-846F-334F-982A-2B7853506521}">
      <dgm:prSet phldrT="[文本]"/>
      <dgm:spPr/>
      <dgm:t>
        <a:bodyPr/>
        <a:lstStyle/>
        <a:p>
          <a:r>
            <a:rPr lang="en-US" altLang="zh-CN" dirty="0" smtClean="0">
              <a:latin typeface="微软雅黑"/>
              <a:ea typeface="微软雅黑"/>
              <a:cs typeface="微软雅黑"/>
            </a:rPr>
            <a:t>3-8</a:t>
          </a:r>
          <a:endParaRPr lang="zh-CN" altLang="en-US" dirty="0" smtClean="0">
            <a:latin typeface="微软雅黑"/>
            <a:ea typeface="微软雅黑"/>
            <a:cs typeface="微软雅黑"/>
          </a:endParaRPr>
        </a:p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分钟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023FB0A5-B12C-874C-B7DB-75FDEE379D6E}" type="parTrans" cxnId="{3434DD80-A1AE-614A-90CD-175250A21E5C}">
      <dgm:prSet/>
      <dgm:spPr/>
      <dgm:t>
        <a:bodyPr/>
        <a:lstStyle/>
        <a:p>
          <a:endParaRPr lang="zh-CN" altLang="en-US"/>
        </a:p>
      </dgm:t>
    </dgm:pt>
    <dgm:pt modelId="{B347996D-9A1F-D049-9906-5AD514C185BD}" type="sibTrans" cxnId="{3434DD80-A1AE-614A-90CD-175250A21E5C}">
      <dgm:prSet/>
      <dgm:spPr/>
      <dgm:t>
        <a:bodyPr/>
        <a:lstStyle/>
        <a:p>
          <a:endParaRPr lang="zh-CN" altLang="en-US"/>
        </a:p>
      </dgm:t>
    </dgm:pt>
    <dgm:pt modelId="{900A4C53-275C-A447-9AB5-43A8384998D6}">
      <dgm:prSet phldrT="[文本]"/>
      <dgm:spPr/>
      <dgm:t>
        <a:bodyPr/>
        <a:lstStyle/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教材编写专家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28A6CED4-4157-A44F-8841-ABD7C469315B}" type="parTrans" cxnId="{E1C9B14F-0703-314E-9EF2-B634A7508ABE}">
      <dgm:prSet/>
      <dgm:spPr/>
      <dgm:t>
        <a:bodyPr/>
        <a:lstStyle/>
        <a:p>
          <a:endParaRPr lang="zh-CN" altLang="en-US"/>
        </a:p>
      </dgm:t>
    </dgm:pt>
    <dgm:pt modelId="{8869C99D-589D-1045-A14E-1A9C742AF0FD}" type="sibTrans" cxnId="{E1C9B14F-0703-314E-9EF2-B634A7508ABE}">
      <dgm:prSet/>
      <dgm:spPr/>
      <dgm:t>
        <a:bodyPr/>
        <a:lstStyle/>
        <a:p>
          <a:endParaRPr lang="zh-CN" altLang="en-US"/>
        </a:p>
      </dgm:t>
    </dgm:pt>
    <dgm:pt modelId="{AC4C3D1B-BAED-7A43-BCD1-8C42CC984364}">
      <dgm:prSet phldrT="[文本]"/>
      <dgm:spPr/>
      <dgm:t>
        <a:bodyPr/>
        <a:lstStyle/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一线优秀教师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D28860C0-4510-AC49-B7DF-F7C43BC02CFA}" type="parTrans" cxnId="{1331461D-F19A-DB4B-9E7E-33886275DB70}">
      <dgm:prSet/>
      <dgm:spPr/>
      <dgm:t>
        <a:bodyPr/>
        <a:lstStyle/>
        <a:p>
          <a:endParaRPr lang="zh-CN" altLang="en-US"/>
        </a:p>
      </dgm:t>
    </dgm:pt>
    <dgm:pt modelId="{5805F0F1-8B0A-3344-AEF3-E141375E2269}" type="sibTrans" cxnId="{1331461D-F19A-DB4B-9E7E-33886275DB70}">
      <dgm:prSet/>
      <dgm:spPr/>
      <dgm:t>
        <a:bodyPr/>
        <a:lstStyle/>
        <a:p>
          <a:endParaRPr lang="zh-CN" altLang="en-US"/>
        </a:p>
      </dgm:t>
    </dgm:pt>
    <dgm:pt modelId="{2AE32819-AFE1-0F40-A0B4-6A7495C97C49}">
      <dgm:prSet/>
      <dgm:spPr/>
      <dgm:t>
        <a:bodyPr/>
        <a:lstStyle/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知识</a:t>
          </a:r>
        </a:p>
        <a:p>
          <a:r>
            <a:rPr lang="zh-CN" altLang="en-US" dirty="0" smtClean="0">
              <a:latin typeface="微软雅黑"/>
              <a:ea typeface="微软雅黑"/>
              <a:cs typeface="微软雅黑"/>
            </a:rPr>
            <a:t>体系</a:t>
          </a:r>
          <a:endParaRPr lang="zh-CN" altLang="en-US" dirty="0">
            <a:latin typeface="微软雅黑"/>
            <a:ea typeface="微软雅黑"/>
            <a:cs typeface="微软雅黑"/>
          </a:endParaRPr>
        </a:p>
      </dgm:t>
    </dgm:pt>
    <dgm:pt modelId="{B58643F7-DF49-704B-9B5F-2D4570B3F712}" type="parTrans" cxnId="{C347C192-0BFD-B047-B152-28E1B0CCE723}">
      <dgm:prSet/>
      <dgm:spPr/>
      <dgm:t>
        <a:bodyPr/>
        <a:lstStyle/>
        <a:p>
          <a:endParaRPr lang="zh-CN" altLang="en-US"/>
        </a:p>
      </dgm:t>
    </dgm:pt>
    <dgm:pt modelId="{01B3D413-2B60-E94B-9AF3-5BD9408FF8CD}" type="sibTrans" cxnId="{C347C192-0BFD-B047-B152-28E1B0CCE723}">
      <dgm:prSet/>
      <dgm:spPr/>
      <dgm:t>
        <a:bodyPr/>
        <a:lstStyle/>
        <a:p>
          <a:endParaRPr lang="zh-CN" altLang="en-US"/>
        </a:p>
      </dgm:t>
    </dgm:pt>
    <dgm:pt modelId="{46AFF822-E964-7A40-A8D4-88B6620FE584}" type="pres">
      <dgm:prSet presAssocID="{11B60673-A381-6B4E-99D3-76C3A0959D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B4135E8-9989-714F-81FF-80D2293BB9D0}" type="pres">
      <dgm:prSet presAssocID="{E667BCA9-C358-4F4C-A681-71DA72843D1D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6AF2F88A-9042-C248-92EF-800D14B13179}" type="pres">
      <dgm:prSet presAssocID="{672720B2-890C-DF4F-8FFC-7649F72F5362}" presName="parTrans" presStyleLbl="sibTrans2D1" presStyleIdx="0" presStyleCnt="5"/>
      <dgm:spPr/>
      <dgm:t>
        <a:bodyPr/>
        <a:lstStyle/>
        <a:p>
          <a:endParaRPr lang="zh-CN" altLang="en-US"/>
        </a:p>
      </dgm:t>
    </dgm:pt>
    <dgm:pt modelId="{FE78610C-9228-FB48-AC7A-9C00E2E87939}" type="pres">
      <dgm:prSet presAssocID="{672720B2-890C-DF4F-8FFC-7649F72F5362}" presName="connectorText" presStyleLbl="sibTrans2D1" presStyleIdx="0" presStyleCnt="5"/>
      <dgm:spPr/>
      <dgm:t>
        <a:bodyPr/>
        <a:lstStyle/>
        <a:p>
          <a:endParaRPr lang="zh-CN" altLang="en-US"/>
        </a:p>
      </dgm:t>
    </dgm:pt>
    <dgm:pt modelId="{F2F2CF21-54FB-C54B-AA14-0D4337E49CEE}" type="pres">
      <dgm:prSet presAssocID="{89834C3B-EC6A-704F-B980-7E57A7A41A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3E2E6E4-3040-2147-A25B-F699F5B51E28}" type="pres">
      <dgm:prSet presAssocID="{023FB0A5-B12C-874C-B7DB-75FDEE379D6E}" presName="parTrans" presStyleLbl="sibTrans2D1" presStyleIdx="1" presStyleCnt="5"/>
      <dgm:spPr/>
      <dgm:t>
        <a:bodyPr/>
        <a:lstStyle/>
        <a:p>
          <a:endParaRPr lang="zh-CN" altLang="en-US"/>
        </a:p>
      </dgm:t>
    </dgm:pt>
    <dgm:pt modelId="{9A81632B-8343-4945-8531-0A4E906E1B10}" type="pres">
      <dgm:prSet presAssocID="{023FB0A5-B12C-874C-B7DB-75FDEE379D6E}" presName="connectorText" presStyleLbl="sibTrans2D1" presStyleIdx="1" presStyleCnt="5"/>
      <dgm:spPr/>
      <dgm:t>
        <a:bodyPr/>
        <a:lstStyle/>
        <a:p>
          <a:endParaRPr lang="zh-CN" altLang="en-US"/>
        </a:p>
      </dgm:t>
    </dgm:pt>
    <dgm:pt modelId="{483314D2-8B6D-2142-9036-7CE80B29C59D}" type="pres">
      <dgm:prSet presAssocID="{E5B3DFDF-846F-334F-982A-2B78535065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398DF7C-7E71-F64D-AE94-02C70335C639}" type="pres">
      <dgm:prSet presAssocID="{28A6CED4-4157-A44F-8841-ABD7C469315B}" presName="parTrans" presStyleLbl="sibTrans2D1" presStyleIdx="2" presStyleCnt="5"/>
      <dgm:spPr/>
      <dgm:t>
        <a:bodyPr/>
        <a:lstStyle/>
        <a:p>
          <a:endParaRPr lang="zh-CN" altLang="en-US"/>
        </a:p>
      </dgm:t>
    </dgm:pt>
    <dgm:pt modelId="{C222EF15-962E-7141-BA29-FE6F20FDBD24}" type="pres">
      <dgm:prSet presAssocID="{28A6CED4-4157-A44F-8841-ABD7C469315B}" presName="connectorText" presStyleLbl="sibTrans2D1" presStyleIdx="2" presStyleCnt="5"/>
      <dgm:spPr/>
      <dgm:t>
        <a:bodyPr/>
        <a:lstStyle/>
        <a:p>
          <a:endParaRPr lang="zh-CN" altLang="en-US"/>
        </a:p>
      </dgm:t>
    </dgm:pt>
    <dgm:pt modelId="{C497CF7B-A5FB-9748-8ADB-2EB0708EDB27}" type="pres">
      <dgm:prSet presAssocID="{900A4C53-275C-A447-9AB5-43A8384998D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2BCF5A-F88F-A349-B323-616AE3B25E7F}" type="pres">
      <dgm:prSet presAssocID="{D28860C0-4510-AC49-B7DF-F7C43BC02CFA}" presName="parTrans" presStyleLbl="sibTrans2D1" presStyleIdx="3" presStyleCnt="5"/>
      <dgm:spPr/>
      <dgm:t>
        <a:bodyPr/>
        <a:lstStyle/>
        <a:p>
          <a:endParaRPr lang="zh-CN" altLang="en-US"/>
        </a:p>
      </dgm:t>
    </dgm:pt>
    <dgm:pt modelId="{9FE3984D-CD51-C249-AA86-34D0D20BA551}" type="pres">
      <dgm:prSet presAssocID="{D28860C0-4510-AC49-B7DF-F7C43BC02CFA}" presName="connectorText" presStyleLbl="sibTrans2D1" presStyleIdx="3" presStyleCnt="5"/>
      <dgm:spPr/>
      <dgm:t>
        <a:bodyPr/>
        <a:lstStyle/>
        <a:p>
          <a:endParaRPr lang="zh-CN" altLang="en-US"/>
        </a:p>
      </dgm:t>
    </dgm:pt>
    <dgm:pt modelId="{1EF588DD-ACF8-524A-844D-A20EF1B9549D}" type="pres">
      <dgm:prSet presAssocID="{AC4C3D1B-BAED-7A43-BCD1-8C42CC9843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6D8D92-E1F4-A140-9706-7749EFEFCEB8}" type="pres">
      <dgm:prSet presAssocID="{B58643F7-DF49-704B-9B5F-2D4570B3F712}" presName="parTrans" presStyleLbl="sibTrans2D1" presStyleIdx="4" presStyleCnt="5"/>
      <dgm:spPr/>
      <dgm:t>
        <a:bodyPr/>
        <a:lstStyle/>
        <a:p>
          <a:endParaRPr lang="zh-CN" altLang="en-US"/>
        </a:p>
      </dgm:t>
    </dgm:pt>
    <dgm:pt modelId="{073BDC08-D5A7-F94A-9091-2A46A5339956}" type="pres">
      <dgm:prSet presAssocID="{B58643F7-DF49-704B-9B5F-2D4570B3F712}" presName="connectorText" presStyleLbl="sibTrans2D1" presStyleIdx="4" presStyleCnt="5"/>
      <dgm:spPr/>
      <dgm:t>
        <a:bodyPr/>
        <a:lstStyle/>
        <a:p>
          <a:endParaRPr lang="zh-CN" altLang="en-US"/>
        </a:p>
      </dgm:t>
    </dgm:pt>
    <dgm:pt modelId="{3A3C4332-6C68-6943-BBC5-09DB8CC874A0}" type="pres">
      <dgm:prSet presAssocID="{2AE32819-AFE1-0F40-A0B4-6A7495C97C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0DD6B04-3827-5146-B714-578E445CEB00}" type="presOf" srcId="{D28860C0-4510-AC49-B7DF-F7C43BC02CFA}" destId="{482BCF5A-F88F-A349-B323-616AE3B25E7F}" srcOrd="0" destOrd="0" presId="urn:microsoft.com/office/officeart/2005/8/layout/radial5"/>
    <dgm:cxn modelId="{0E72E69F-CFDC-E943-9568-23FDAC4B8AC8}" type="presOf" srcId="{023FB0A5-B12C-874C-B7DB-75FDEE379D6E}" destId="{9A81632B-8343-4945-8531-0A4E906E1B10}" srcOrd="1" destOrd="0" presId="urn:microsoft.com/office/officeart/2005/8/layout/radial5"/>
    <dgm:cxn modelId="{490125B7-2355-174D-BD7D-6771985B9E46}" type="presOf" srcId="{E5B3DFDF-846F-334F-982A-2B7853506521}" destId="{483314D2-8B6D-2142-9036-7CE80B29C59D}" srcOrd="0" destOrd="0" presId="urn:microsoft.com/office/officeart/2005/8/layout/radial5"/>
    <dgm:cxn modelId="{26606B5D-BA0C-E247-8058-7A0D6E66CAB2}" type="presOf" srcId="{672720B2-890C-DF4F-8FFC-7649F72F5362}" destId="{FE78610C-9228-FB48-AC7A-9C00E2E87939}" srcOrd="1" destOrd="0" presId="urn:microsoft.com/office/officeart/2005/8/layout/radial5"/>
    <dgm:cxn modelId="{A698E4EB-170D-984F-A320-4D93ECDD28CF}" type="presOf" srcId="{2AE32819-AFE1-0F40-A0B4-6A7495C97C49}" destId="{3A3C4332-6C68-6943-BBC5-09DB8CC874A0}" srcOrd="0" destOrd="0" presId="urn:microsoft.com/office/officeart/2005/8/layout/radial5"/>
    <dgm:cxn modelId="{6600A14B-DFC7-7B44-9680-7DEB6A5D1E9D}" type="presOf" srcId="{28A6CED4-4157-A44F-8841-ABD7C469315B}" destId="{4398DF7C-7E71-F64D-AE94-02C70335C639}" srcOrd="0" destOrd="0" presId="urn:microsoft.com/office/officeart/2005/8/layout/radial5"/>
    <dgm:cxn modelId="{A9095377-C844-DC4B-BB8D-599D3FEFDD80}" srcId="{11B60673-A381-6B4E-99D3-76C3A0959D0D}" destId="{E667BCA9-C358-4F4C-A681-71DA72843D1D}" srcOrd="0" destOrd="0" parTransId="{28559557-4387-A449-B197-0D1194F0DF56}" sibTransId="{D69BB62E-0C0A-E34A-A6FD-EFA81731EB17}"/>
    <dgm:cxn modelId="{8D805A79-4FBB-354B-9684-894593576752}" type="presOf" srcId="{023FB0A5-B12C-874C-B7DB-75FDEE379D6E}" destId="{F3E2E6E4-3040-2147-A25B-F699F5B51E28}" srcOrd="0" destOrd="0" presId="urn:microsoft.com/office/officeart/2005/8/layout/radial5"/>
    <dgm:cxn modelId="{CA583A6A-37C1-1C4C-8DFB-6AAD1DF60005}" type="presOf" srcId="{B58643F7-DF49-704B-9B5F-2D4570B3F712}" destId="{073BDC08-D5A7-F94A-9091-2A46A5339956}" srcOrd="1" destOrd="0" presId="urn:microsoft.com/office/officeart/2005/8/layout/radial5"/>
    <dgm:cxn modelId="{1331461D-F19A-DB4B-9E7E-33886275DB70}" srcId="{E667BCA9-C358-4F4C-A681-71DA72843D1D}" destId="{AC4C3D1B-BAED-7A43-BCD1-8C42CC984364}" srcOrd="3" destOrd="0" parTransId="{D28860C0-4510-AC49-B7DF-F7C43BC02CFA}" sibTransId="{5805F0F1-8B0A-3344-AEF3-E141375E2269}"/>
    <dgm:cxn modelId="{E1C9B14F-0703-314E-9EF2-B634A7508ABE}" srcId="{E667BCA9-C358-4F4C-A681-71DA72843D1D}" destId="{900A4C53-275C-A447-9AB5-43A8384998D6}" srcOrd="2" destOrd="0" parTransId="{28A6CED4-4157-A44F-8841-ABD7C469315B}" sibTransId="{8869C99D-589D-1045-A14E-1A9C742AF0FD}"/>
    <dgm:cxn modelId="{6C1BCB98-C8E6-5949-A31B-C86290065E55}" srcId="{E667BCA9-C358-4F4C-A681-71DA72843D1D}" destId="{89834C3B-EC6A-704F-B980-7E57A7A41A47}" srcOrd="0" destOrd="0" parTransId="{672720B2-890C-DF4F-8FFC-7649F72F5362}" sibTransId="{5B67492B-3124-7C41-83EA-EE4C88BE4991}"/>
    <dgm:cxn modelId="{7888C5E8-B882-224E-B817-324226757E89}" type="presOf" srcId="{AC4C3D1B-BAED-7A43-BCD1-8C42CC984364}" destId="{1EF588DD-ACF8-524A-844D-A20EF1B9549D}" srcOrd="0" destOrd="0" presId="urn:microsoft.com/office/officeart/2005/8/layout/radial5"/>
    <dgm:cxn modelId="{D1FCD700-0C30-EC41-9204-1DDF75C40F6C}" type="presOf" srcId="{900A4C53-275C-A447-9AB5-43A8384998D6}" destId="{C497CF7B-A5FB-9748-8ADB-2EB0708EDB27}" srcOrd="0" destOrd="0" presId="urn:microsoft.com/office/officeart/2005/8/layout/radial5"/>
    <dgm:cxn modelId="{BE5C1769-1694-D148-8FFB-FCCE2FC2C5C6}" type="presOf" srcId="{11B60673-A381-6B4E-99D3-76C3A0959D0D}" destId="{46AFF822-E964-7A40-A8D4-88B6620FE584}" srcOrd="0" destOrd="0" presId="urn:microsoft.com/office/officeart/2005/8/layout/radial5"/>
    <dgm:cxn modelId="{EA2CB416-AEA6-E541-94E3-8EB61E97DCB4}" type="presOf" srcId="{89834C3B-EC6A-704F-B980-7E57A7A41A47}" destId="{F2F2CF21-54FB-C54B-AA14-0D4337E49CEE}" srcOrd="0" destOrd="0" presId="urn:microsoft.com/office/officeart/2005/8/layout/radial5"/>
    <dgm:cxn modelId="{C347C192-0BFD-B047-B152-28E1B0CCE723}" srcId="{E667BCA9-C358-4F4C-A681-71DA72843D1D}" destId="{2AE32819-AFE1-0F40-A0B4-6A7495C97C49}" srcOrd="4" destOrd="0" parTransId="{B58643F7-DF49-704B-9B5F-2D4570B3F712}" sibTransId="{01B3D413-2B60-E94B-9AF3-5BD9408FF8CD}"/>
    <dgm:cxn modelId="{243B86B6-72A1-8C45-BE7F-9E3355F99DB9}" type="presOf" srcId="{D28860C0-4510-AC49-B7DF-F7C43BC02CFA}" destId="{9FE3984D-CD51-C249-AA86-34D0D20BA551}" srcOrd="1" destOrd="0" presId="urn:microsoft.com/office/officeart/2005/8/layout/radial5"/>
    <dgm:cxn modelId="{3434DD80-A1AE-614A-90CD-175250A21E5C}" srcId="{E667BCA9-C358-4F4C-A681-71DA72843D1D}" destId="{E5B3DFDF-846F-334F-982A-2B7853506521}" srcOrd="1" destOrd="0" parTransId="{023FB0A5-B12C-874C-B7DB-75FDEE379D6E}" sibTransId="{B347996D-9A1F-D049-9906-5AD514C185BD}"/>
    <dgm:cxn modelId="{EACA8A01-ED9C-C144-915D-F6153C6E322A}" type="presOf" srcId="{B58643F7-DF49-704B-9B5F-2D4570B3F712}" destId="{D36D8D92-E1F4-A140-9706-7749EFEFCEB8}" srcOrd="0" destOrd="0" presId="urn:microsoft.com/office/officeart/2005/8/layout/radial5"/>
    <dgm:cxn modelId="{840438F3-01A9-9F43-B111-67EE831916C5}" type="presOf" srcId="{672720B2-890C-DF4F-8FFC-7649F72F5362}" destId="{6AF2F88A-9042-C248-92EF-800D14B13179}" srcOrd="0" destOrd="0" presId="urn:microsoft.com/office/officeart/2005/8/layout/radial5"/>
    <dgm:cxn modelId="{B1F8DD2B-6292-114C-A6D1-0C7D7F41856A}" type="presOf" srcId="{28A6CED4-4157-A44F-8841-ABD7C469315B}" destId="{C222EF15-962E-7141-BA29-FE6F20FDBD24}" srcOrd="1" destOrd="0" presId="urn:microsoft.com/office/officeart/2005/8/layout/radial5"/>
    <dgm:cxn modelId="{F97B00A6-0904-D44F-85DA-A111C6ECA2CC}" type="presOf" srcId="{E667BCA9-C358-4F4C-A681-71DA72843D1D}" destId="{DB4135E8-9989-714F-81FF-80D2293BB9D0}" srcOrd="0" destOrd="0" presId="urn:microsoft.com/office/officeart/2005/8/layout/radial5"/>
    <dgm:cxn modelId="{1781BDBB-1781-0045-8F75-127B863FFEE7}" type="presParOf" srcId="{46AFF822-E964-7A40-A8D4-88B6620FE584}" destId="{DB4135E8-9989-714F-81FF-80D2293BB9D0}" srcOrd="0" destOrd="0" presId="urn:microsoft.com/office/officeart/2005/8/layout/radial5"/>
    <dgm:cxn modelId="{42D39B76-D120-A447-8C19-C20C1BB3261F}" type="presParOf" srcId="{46AFF822-E964-7A40-A8D4-88B6620FE584}" destId="{6AF2F88A-9042-C248-92EF-800D14B13179}" srcOrd="1" destOrd="0" presId="urn:microsoft.com/office/officeart/2005/8/layout/radial5"/>
    <dgm:cxn modelId="{80CB28FE-3B58-844F-BE2D-B2034701AA78}" type="presParOf" srcId="{6AF2F88A-9042-C248-92EF-800D14B13179}" destId="{FE78610C-9228-FB48-AC7A-9C00E2E87939}" srcOrd="0" destOrd="0" presId="urn:microsoft.com/office/officeart/2005/8/layout/radial5"/>
    <dgm:cxn modelId="{5D53781E-3086-C048-842F-DD051D33A484}" type="presParOf" srcId="{46AFF822-E964-7A40-A8D4-88B6620FE584}" destId="{F2F2CF21-54FB-C54B-AA14-0D4337E49CEE}" srcOrd="2" destOrd="0" presId="urn:microsoft.com/office/officeart/2005/8/layout/radial5"/>
    <dgm:cxn modelId="{7611E8DA-E11B-D943-BD0C-48FA16120BDF}" type="presParOf" srcId="{46AFF822-E964-7A40-A8D4-88B6620FE584}" destId="{F3E2E6E4-3040-2147-A25B-F699F5B51E28}" srcOrd="3" destOrd="0" presId="urn:microsoft.com/office/officeart/2005/8/layout/radial5"/>
    <dgm:cxn modelId="{9DA25625-8F90-484B-AD87-F1AACF615EFE}" type="presParOf" srcId="{F3E2E6E4-3040-2147-A25B-F699F5B51E28}" destId="{9A81632B-8343-4945-8531-0A4E906E1B10}" srcOrd="0" destOrd="0" presId="urn:microsoft.com/office/officeart/2005/8/layout/radial5"/>
    <dgm:cxn modelId="{805046BB-9B64-1B49-96A9-A11A07D571AB}" type="presParOf" srcId="{46AFF822-E964-7A40-A8D4-88B6620FE584}" destId="{483314D2-8B6D-2142-9036-7CE80B29C59D}" srcOrd="4" destOrd="0" presId="urn:microsoft.com/office/officeart/2005/8/layout/radial5"/>
    <dgm:cxn modelId="{CC577A4C-30FD-894A-A05B-EC340A595CE8}" type="presParOf" srcId="{46AFF822-E964-7A40-A8D4-88B6620FE584}" destId="{4398DF7C-7E71-F64D-AE94-02C70335C639}" srcOrd="5" destOrd="0" presId="urn:microsoft.com/office/officeart/2005/8/layout/radial5"/>
    <dgm:cxn modelId="{E54ED1D9-43AD-9C4F-B37C-1E36EEFCC95B}" type="presParOf" srcId="{4398DF7C-7E71-F64D-AE94-02C70335C639}" destId="{C222EF15-962E-7141-BA29-FE6F20FDBD24}" srcOrd="0" destOrd="0" presId="urn:microsoft.com/office/officeart/2005/8/layout/radial5"/>
    <dgm:cxn modelId="{23A9DF47-B2DF-BB4F-873A-021424747586}" type="presParOf" srcId="{46AFF822-E964-7A40-A8D4-88B6620FE584}" destId="{C497CF7B-A5FB-9748-8ADB-2EB0708EDB27}" srcOrd="6" destOrd="0" presId="urn:microsoft.com/office/officeart/2005/8/layout/radial5"/>
    <dgm:cxn modelId="{8385FC72-C50F-A045-BD39-4B0A0B949598}" type="presParOf" srcId="{46AFF822-E964-7A40-A8D4-88B6620FE584}" destId="{482BCF5A-F88F-A349-B323-616AE3B25E7F}" srcOrd="7" destOrd="0" presId="urn:microsoft.com/office/officeart/2005/8/layout/radial5"/>
    <dgm:cxn modelId="{36F690B1-D944-3645-90FB-EF111AF765A4}" type="presParOf" srcId="{482BCF5A-F88F-A349-B323-616AE3B25E7F}" destId="{9FE3984D-CD51-C249-AA86-34D0D20BA551}" srcOrd="0" destOrd="0" presId="urn:microsoft.com/office/officeart/2005/8/layout/radial5"/>
    <dgm:cxn modelId="{CED48020-727D-4744-BE0C-078BF3A41910}" type="presParOf" srcId="{46AFF822-E964-7A40-A8D4-88B6620FE584}" destId="{1EF588DD-ACF8-524A-844D-A20EF1B9549D}" srcOrd="8" destOrd="0" presId="urn:microsoft.com/office/officeart/2005/8/layout/radial5"/>
    <dgm:cxn modelId="{8071112C-CC6F-EB45-89EC-F9271CA9F423}" type="presParOf" srcId="{46AFF822-E964-7A40-A8D4-88B6620FE584}" destId="{D36D8D92-E1F4-A140-9706-7749EFEFCEB8}" srcOrd="9" destOrd="0" presId="urn:microsoft.com/office/officeart/2005/8/layout/radial5"/>
    <dgm:cxn modelId="{9019F7D3-42D5-F34C-BCDA-C96B1646F1B7}" type="presParOf" srcId="{D36D8D92-E1F4-A140-9706-7749EFEFCEB8}" destId="{073BDC08-D5A7-F94A-9091-2A46A5339956}" srcOrd="0" destOrd="0" presId="urn:microsoft.com/office/officeart/2005/8/layout/radial5"/>
    <dgm:cxn modelId="{F938D219-67D2-3C4C-A3CA-63CB7D74A1E3}" type="presParOf" srcId="{46AFF822-E964-7A40-A8D4-88B6620FE584}" destId="{3A3C4332-6C68-6943-BBC5-09DB8CC874A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4970E-D9F3-2F49-8C5F-8DDCFC1E2532}" type="doc">
      <dgm:prSet loTypeId="urn:microsoft.com/office/officeart/2005/8/layout/hList2#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F39D5D8-45C2-2547-9C8F-6B1EC5EE4B4D}">
      <dgm:prSet phldrT="[文本]" custT="1"/>
      <dgm:spPr/>
      <dgm:t>
        <a:bodyPr/>
        <a:lstStyle/>
        <a:p>
          <a:endParaRPr lang="zh-CN" altLang="en-US" sz="24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266D4476-3093-AE44-9FBA-6408661B7E53}" type="parTrans" cxnId="{A54A0559-6865-7943-BA68-1CC0707DA10E}">
      <dgm:prSet/>
      <dgm:spPr/>
      <dgm:t>
        <a:bodyPr/>
        <a:lstStyle/>
        <a:p>
          <a:endParaRPr lang="zh-CN" altLang="en-US"/>
        </a:p>
      </dgm:t>
    </dgm:pt>
    <dgm:pt modelId="{1C655F9C-43A2-AF40-A5C3-E3510C3C1ABF}" type="sibTrans" cxnId="{A54A0559-6865-7943-BA68-1CC0707DA10E}">
      <dgm:prSet/>
      <dgm:spPr/>
      <dgm:t>
        <a:bodyPr/>
        <a:lstStyle/>
        <a:p>
          <a:endParaRPr lang="zh-CN" altLang="en-US"/>
        </a:p>
      </dgm:t>
    </dgm:pt>
    <dgm:pt modelId="{CC5EC068-77A5-5A4C-BA94-65009D26E1AA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latin typeface="微软雅黑"/>
              <a:ea typeface="微软雅黑"/>
              <a:cs typeface="微软雅黑"/>
            </a:rPr>
            <a:t>教师备课</a:t>
          </a:r>
          <a:endParaRPr lang="zh-CN" altLang="en-US" sz="1800" dirty="0">
            <a:latin typeface="微软雅黑"/>
            <a:ea typeface="微软雅黑"/>
            <a:cs typeface="微软雅黑"/>
          </a:endParaRPr>
        </a:p>
      </dgm:t>
    </dgm:pt>
    <dgm:pt modelId="{CBC16B22-AF15-D342-B295-33B4C56054A9}" type="parTrans" cxnId="{9E5BDDA8-7BBF-B14F-AE07-26BFCCEA689B}">
      <dgm:prSet/>
      <dgm:spPr/>
      <dgm:t>
        <a:bodyPr/>
        <a:lstStyle/>
        <a:p>
          <a:endParaRPr lang="zh-CN" altLang="en-US"/>
        </a:p>
      </dgm:t>
    </dgm:pt>
    <dgm:pt modelId="{E7A90A07-88BD-6C4B-9652-9C6E7004334B}" type="sibTrans" cxnId="{9E5BDDA8-7BBF-B14F-AE07-26BFCCEA689B}">
      <dgm:prSet/>
      <dgm:spPr/>
      <dgm:t>
        <a:bodyPr/>
        <a:lstStyle/>
        <a:p>
          <a:endParaRPr lang="zh-CN" altLang="en-US"/>
        </a:p>
      </dgm:t>
    </dgm:pt>
    <dgm:pt modelId="{12F129AE-4B0F-CF40-9852-B32E7DBCE47B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latin typeface="微软雅黑"/>
              <a:ea typeface="微软雅黑"/>
              <a:cs typeface="微软雅黑"/>
            </a:rPr>
            <a:t>借鉴教学思路</a:t>
          </a:r>
          <a:endParaRPr lang="zh-CN" altLang="en-US" sz="1800" dirty="0">
            <a:latin typeface="微软雅黑"/>
            <a:ea typeface="微软雅黑"/>
            <a:cs typeface="微软雅黑"/>
          </a:endParaRPr>
        </a:p>
      </dgm:t>
    </dgm:pt>
    <dgm:pt modelId="{0D9D435F-F2A6-1B47-8F9F-DB70CA01ECDF}" type="parTrans" cxnId="{C5FED5D4-B5B5-0C4B-B7A7-4773DF2C97DD}">
      <dgm:prSet/>
      <dgm:spPr/>
      <dgm:t>
        <a:bodyPr/>
        <a:lstStyle/>
        <a:p>
          <a:endParaRPr lang="zh-CN" altLang="en-US"/>
        </a:p>
      </dgm:t>
    </dgm:pt>
    <dgm:pt modelId="{AA1A909A-FFBA-8D4F-8BA2-50D3561EB1F3}" type="sibTrans" cxnId="{C5FED5D4-B5B5-0C4B-B7A7-4773DF2C97DD}">
      <dgm:prSet/>
      <dgm:spPr/>
      <dgm:t>
        <a:bodyPr/>
        <a:lstStyle/>
        <a:p>
          <a:endParaRPr lang="zh-CN" altLang="en-US"/>
        </a:p>
      </dgm:t>
    </dgm:pt>
    <dgm:pt modelId="{6A9F88F0-1036-A145-9556-E1C242FD4841}">
      <dgm:prSet phldrT="[文本]" custT="1"/>
      <dgm:spPr/>
      <dgm:t>
        <a:bodyPr/>
        <a:lstStyle/>
        <a:p>
          <a:endParaRPr lang="zh-CN" altLang="en-US" sz="24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750C6EE6-D42F-D54D-9057-17CAD5A14196}" type="parTrans" cxnId="{D59BC757-3990-8B4C-A3CC-E61334519FD8}">
      <dgm:prSet/>
      <dgm:spPr/>
      <dgm:t>
        <a:bodyPr/>
        <a:lstStyle/>
        <a:p>
          <a:endParaRPr lang="zh-CN" altLang="en-US"/>
        </a:p>
      </dgm:t>
    </dgm:pt>
    <dgm:pt modelId="{F0E46235-CA7D-D541-B184-BAC6764B7D1B}" type="sibTrans" cxnId="{D59BC757-3990-8B4C-A3CC-E61334519FD8}">
      <dgm:prSet/>
      <dgm:spPr/>
      <dgm:t>
        <a:bodyPr/>
        <a:lstStyle/>
        <a:p>
          <a:endParaRPr lang="zh-CN" altLang="en-US"/>
        </a:p>
      </dgm:t>
    </dgm:pt>
    <dgm:pt modelId="{DA6B8447-6E6F-0C40-8211-BA6457334796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latin typeface="微软雅黑"/>
              <a:ea typeface="微软雅黑"/>
              <a:cs typeface="微软雅黑"/>
            </a:rPr>
            <a:t>课堂演示</a:t>
          </a:r>
          <a:endParaRPr lang="zh-CN" altLang="en-US" sz="1800" dirty="0">
            <a:latin typeface="微软雅黑"/>
            <a:ea typeface="微软雅黑"/>
            <a:cs typeface="微软雅黑"/>
          </a:endParaRPr>
        </a:p>
      </dgm:t>
    </dgm:pt>
    <dgm:pt modelId="{BDE7CA0F-605B-F340-9899-678C3652E0D3}" type="parTrans" cxnId="{0D68FDC3-1CB1-424E-BA38-AD3BB986E655}">
      <dgm:prSet/>
      <dgm:spPr/>
      <dgm:t>
        <a:bodyPr/>
        <a:lstStyle/>
        <a:p>
          <a:endParaRPr lang="zh-CN" altLang="en-US"/>
        </a:p>
      </dgm:t>
    </dgm:pt>
    <dgm:pt modelId="{7D1927C1-47CB-6847-88A2-A93599C417BC}" type="sibTrans" cxnId="{0D68FDC3-1CB1-424E-BA38-AD3BB986E655}">
      <dgm:prSet/>
      <dgm:spPr/>
      <dgm:t>
        <a:bodyPr/>
        <a:lstStyle/>
        <a:p>
          <a:endParaRPr lang="zh-CN" altLang="en-US"/>
        </a:p>
      </dgm:t>
    </dgm:pt>
    <dgm:pt modelId="{FD42DF85-9ABC-1446-BB3B-09A2B8FDBFED}">
      <dgm:prSet phldrT="[文本]" custT="1"/>
      <dgm:spPr/>
      <dgm:t>
        <a:bodyPr/>
        <a:lstStyle/>
        <a:p>
          <a:endParaRPr lang="zh-CN" altLang="en-US" sz="24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18D3FAE0-66BE-AC41-8DD6-36008B519585}" type="parTrans" cxnId="{0831ED41-CF08-164A-B18D-01BBCBA55015}">
      <dgm:prSet/>
      <dgm:spPr/>
      <dgm:t>
        <a:bodyPr/>
        <a:lstStyle/>
        <a:p>
          <a:endParaRPr lang="zh-CN" altLang="en-US"/>
        </a:p>
      </dgm:t>
    </dgm:pt>
    <dgm:pt modelId="{C2678982-2889-D247-816A-528C8AB86BB9}" type="sibTrans" cxnId="{0831ED41-CF08-164A-B18D-01BBCBA55015}">
      <dgm:prSet/>
      <dgm:spPr/>
      <dgm:t>
        <a:bodyPr/>
        <a:lstStyle/>
        <a:p>
          <a:endParaRPr lang="zh-CN" altLang="en-US"/>
        </a:p>
      </dgm:t>
    </dgm:pt>
    <dgm:pt modelId="{D165AA96-7357-EA47-B107-F858BF61D793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课后复习</a:t>
          </a:r>
          <a:endParaRPr lang="zh-CN" altLang="en-US" sz="18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72C47514-5E98-6F45-B26A-7EE5ECC2FB4C}" type="parTrans" cxnId="{6F733267-B5FF-6546-8169-EF09A6823AB4}">
      <dgm:prSet/>
      <dgm:spPr/>
      <dgm:t>
        <a:bodyPr/>
        <a:lstStyle/>
        <a:p>
          <a:endParaRPr lang="zh-CN" altLang="en-US"/>
        </a:p>
      </dgm:t>
    </dgm:pt>
    <dgm:pt modelId="{E63CB8E0-7CAB-9440-A7D0-019408073856}" type="sibTrans" cxnId="{6F733267-B5FF-6546-8169-EF09A6823AB4}">
      <dgm:prSet/>
      <dgm:spPr/>
      <dgm:t>
        <a:bodyPr/>
        <a:lstStyle/>
        <a:p>
          <a:endParaRPr lang="zh-CN" altLang="en-US"/>
        </a:p>
      </dgm:t>
    </dgm:pt>
    <dgm:pt modelId="{07490DD8-CE28-6F4B-BE30-8B442E827097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自主性学习</a:t>
          </a:r>
          <a:endParaRPr lang="zh-CN" altLang="en-US" sz="18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EE2BD4FF-7D18-CC4E-950C-3AB8AD247E58}" type="parTrans" cxnId="{4195CEEA-1E66-8C41-A494-981389C00B4D}">
      <dgm:prSet/>
      <dgm:spPr/>
      <dgm:t>
        <a:bodyPr/>
        <a:lstStyle/>
        <a:p>
          <a:endParaRPr lang="zh-CN" altLang="en-US"/>
        </a:p>
      </dgm:t>
    </dgm:pt>
    <dgm:pt modelId="{C4B760FB-CB72-BC49-86EC-11C0B24B4EF1}" type="sibTrans" cxnId="{4195CEEA-1E66-8C41-A494-981389C00B4D}">
      <dgm:prSet/>
      <dgm:spPr/>
      <dgm:t>
        <a:bodyPr/>
        <a:lstStyle/>
        <a:p>
          <a:endParaRPr lang="zh-CN" altLang="en-US"/>
        </a:p>
      </dgm:t>
    </dgm:pt>
    <dgm:pt modelId="{7EBF208C-A6B7-5640-8C38-33D650072AB2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latin typeface="微软雅黑"/>
              <a:ea typeface="微软雅黑"/>
              <a:cs typeface="微软雅黑"/>
            </a:rPr>
            <a:t>提升教学能力</a:t>
          </a:r>
          <a:endParaRPr lang="zh-CN" altLang="en-US" sz="1800" dirty="0">
            <a:latin typeface="微软雅黑"/>
            <a:ea typeface="微软雅黑"/>
            <a:cs typeface="微软雅黑"/>
          </a:endParaRPr>
        </a:p>
      </dgm:t>
    </dgm:pt>
    <dgm:pt modelId="{F24832B3-8930-7846-9D5B-DC45DD92B1A4}" type="parTrans" cxnId="{89889B33-D5DC-F243-A8E1-2654E7773C64}">
      <dgm:prSet/>
      <dgm:spPr/>
      <dgm:t>
        <a:bodyPr/>
        <a:lstStyle/>
        <a:p>
          <a:endParaRPr lang="zh-CN" altLang="en-US"/>
        </a:p>
      </dgm:t>
    </dgm:pt>
    <dgm:pt modelId="{B86F6327-BBDC-BF4D-88FE-9E260B45BDB4}" type="sibTrans" cxnId="{89889B33-D5DC-F243-A8E1-2654E7773C64}">
      <dgm:prSet/>
      <dgm:spPr/>
      <dgm:t>
        <a:bodyPr/>
        <a:lstStyle/>
        <a:p>
          <a:endParaRPr lang="zh-CN" altLang="en-US"/>
        </a:p>
      </dgm:t>
    </dgm:pt>
    <dgm:pt modelId="{DEF066A5-90FE-9E48-95E3-4607DE4C06C5}">
      <dgm:prSet phldrT="[文本]" custT="1"/>
      <dgm:spPr/>
      <dgm:t>
        <a:bodyPr/>
        <a:lstStyle/>
        <a:p>
          <a:pPr>
            <a:lnSpc>
              <a:spcPct val="120000"/>
            </a:lnSpc>
          </a:pPr>
          <a:r>
            <a:rPr lang="zh-CN" altLang="en-US" sz="18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引导学生预习</a:t>
          </a:r>
          <a:endParaRPr lang="zh-CN" altLang="en-US" sz="18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gm:t>
    </dgm:pt>
    <dgm:pt modelId="{0DC97B4E-D32C-8144-83C0-F4BEF25F1C37}" type="parTrans" cxnId="{0FD67D97-4D99-8341-92C8-2D1EFEE95809}">
      <dgm:prSet/>
      <dgm:spPr/>
      <dgm:t>
        <a:bodyPr/>
        <a:lstStyle/>
        <a:p>
          <a:endParaRPr lang="zh-CN" altLang="en-US"/>
        </a:p>
      </dgm:t>
    </dgm:pt>
    <dgm:pt modelId="{B085BEC0-B2C5-5242-A9D6-692093B0D3A3}" type="sibTrans" cxnId="{0FD67D97-4D99-8341-92C8-2D1EFEE95809}">
      <dgm:prSet/>
      <dgm:spPr/>
      <dgm:t>
        <a:bodyPr/>
        <a:lstStyle/>
        <a:p>
          <a:endParaRPr lang="zh-CN" altLang="en-US"/>
        </a:p>
      </dgm:t>
    </dgm:pt>
    <dgm:pt modelId="{4C03150B-EB32-6344-9179-79E4B38A4DCF}" type="pres">
      <dgm:prSet presAssocID="{8D14970E-D9F3-2F49-8C5F-8DDCFC1E253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0759591-E0AD-5C40-A3F0-17595058CF29}" type="pres">
      <dgm:prSet presAssocID="{3F39D5D8-45C2-2547-9C8F-6B1EC5EE4B4D}" presName="compositeNode" presStyleCnt="0">
        <dgm:presLayoutVars>
          <dgm:bulletEnabled val="1"/>
        </dgm:presLayoutVars>
      </dgm:prSet>
      <dgm:spPr/>
    </dgm:pt>
    <dgm:pt modelId="{04769503-E0E0-5543-A665-CAB122929FF6}" type="pres">
      <dgm:prSet presAssocID="{3F39D5D8-45C2-2547-9C8F-6B1EC5EE4B4D}" presName="image" presStyleLbl="fgImgPlace1" presStyleIdx="0" presStyleCnt="3" custLinFactNeighborY="-5900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EB5FC094-FEBC-DF43-A99A-BA55506BE3C8}" type="pres">
      <dgm:prSet presAssocID="{3F39D5D8-45C2-2547-9C8F-6B1EC5EE4B4D}" presName="childNode" presStyleLbl="node1" presStyleIdx="0" presStyleCnt="3" custScaleX="100636" custScaleY="8787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032228B-CDA9-354E-B0B7-CA1C94905F41}" type="pres">
      <dgm:prSet presAssocID="{3F39D5D8-45C2-2547-9C8F-6B1EC5EE4B4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B9EF83-8D38-D641-A0E6-B01431280823}" type="pres">
      <dgm:prSet presAssocID="{1C655F9C-43A2-AF40-A5C3-E3510C3C1ABF}" presName="sibTrans" presStyleCnt="0"/>
      <dgm:spPr/>
    </dgm:pt>
    <dgm:pt modelId="{7CD75CE8-0DD5-5C49-8C9F-28506BA6E9E6}" type="pres">
      <dgm:prSet presAssocID="{6A9F88F0-1036-A145-9556-E1C242FD4841}" presName="compositeNode" presStyleCnt="0">
        <dgm:presLayoutVars>
          <dgm:bulletEnabled val="1"/>
        </dgm:presLayoutVars>
      </dgm:prSet>
      <dgm:spPr/>
    </dgm:pt>
    <dgm:pt modelId="{FE4BCF28-9801-EC46-9D28-72F0540F207D}" type="pres">
      <dgm:prSet presAssocID="{6A9F88F0-1036-A145-9556-E1C242FD4841}" presName="image" presStyleLbl="fgImgPlace1" presStyleIdx="1" presStyleCnt="3" custLinFactNeighborX="3232" custLinFactNeighborY="-1518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0D85977D-4328-D249-A3F2-CC8BA2BE0D35}" type="pres">
      <dgm:prSet presAssocID="{6A9F88F0-1036-A145-9556-E1C242FD4841}" presName="childNode" presStyleLbl="node1" presStyleIdx="1" presStyleCnt="3" custScaleX="102712" custScaleY="8787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8CE767-E89F-D647-8112-E4D184F3DE72}" type="pres">
      <dgm:prSet presAssocID="{6A9F88F0-1036-A145-9556-E1C242FD484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8E6C9D-E143-994E-9B27-CF00F813A0D7}" type="pres">
      <dgm:prSet presAssocID="{F0E46235-CA7D-D541-B184-BAC6764B7D1B}" presName="sibTrans" presStyleCnt="0"/>
      <dgm:spPr/>
    </dgm:pt>
    <dgm:pt modelId="{1235A81A-9E51-BD4F-97A2-7B5C221C2A58}" type="pres">
      <dgm:prSet presAssocID="{FD42DF85-9ABC-1446-BB3B-09A2B8FDBFED}" presName="compositeNode" presStyleCnt="0">
        <dgm:presLayoutVars>
          <dgm:bulletEnabled val="1"/>
        </dgm:presLayoutVars>
      </dgm:prSet>
      <dgm:spPr/>
    </dgm:pt>
    <dgm:pt modelId="{CC89E79A-D00C-4C4A-8B7D-46C8715358AC}" type="pres">
      <dgm:prSet presAssocID="{FD42DF85-9ABC-1446-BB3B-09A2B8FDBFED}" presName="image" presStyleLbl="fgImgPlace1" presStyleIdx="2" presStyleCnt="3" custLinFactNeighborX="-2643" custLinFactNeighborY="-1518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C635F016-6812-CE44-913B-D890F5289CF7}" type="pres">
      <dgm:prSet presAssocID="{FD42DF85-9ABC-1446-BB3B-09A2B8FDBFED}" presName="childNode" presStyleLbl="node1" presStyleIdx="2" presStyleCnt="3" custScaleX="105046" custScaleY="8781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1DFA89-C073-1944-BB9E-656C0B31CEB8}" type="pres">
      <dgm:prSet presAssocID="{FD42DF85-9ABC-1446-BB3B-09A2B8FDBFED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ED5D4-B5B5-0C4B-B7A7-4773DF2C97DD}" srcId="{3F39D5D8-45C2-2547-9C8F-6B1EC5EE4B4D}" destId="{12F129AE-4B0F-CF40-9852-B32E7DBCE47B}" srcOrd="1" destOrd="0" parTransId="{0D9D435F-F2A6-1B47-8F9F-DB70CA01ECDF}" sibTransId="{AA1A909A-FFBA-8D4F-8BA2-50D3561EB1F3}"/>
    <dgm:cxn modelId="{A4F93BDC-DD14-1D4D-A106-CFE32B012434}" type="presOf" srcId="{3F39D5D8-45C2-2547-9C8F-6B1EC5EE4B4D}" destId="{6032228B-CDA9-354E-B0B7-CA1C94905F41}" srcOrd="0" destOrd="0" presId="urn:microsoft.com/office/officeart/2005/8/layout/hList2#1"/>
    <dgm:cxn modelId="{A54A0559-6865-7943-BA68-1CC0707DA10E}" srcId="{8D14970E-D9F3-2F49-8C5F-8DDCFC1E2532}" destId="{3F39D5D8-45C2-2547-9C8F-6B1EC5EE4B4D}" srcOrd="0" destOrd="0" parTransId="{266D4476-3093-AE44-9FBA-6408661B7E53}" sibTransId="{1C655F9C-43A2-AF40-A5C3-E3510C3C1ABF}"/>
    <dgm:cxn modelId="{0D68FDC3-1CB1-424E-BA38-AD3BB986E655}" srcId="{6A9F88F0-1036-A145-9556-E1C242FD4841}" destId="{DA6B8447-6E6F-0C40-8211-BA6457334796}" srcOrd="0" destOrd="0" parTransId="{BDE7CA0F-605B-F340-9899-678C3652E0D3}" sibTransId="{7D1927C1-47CB-6847-88A2-A93599C417BC}"/>
    <dgm:cxn modelId="{C6488B72-8C4F-FC49-92DB-94F493A6F831}" type="presOf" srcId="{D165AA96-7357-EA47-B107-F858BF61D793}" destId="{C635F016-6812-CE44-913B-D890F5289CF7}" srcOrd="0" destOrd="0" presId="urn:microsoft.com/office/officeart/2005/8/layout/hList2#1"/>
    <dgm:cxn modelId="{6F733267-B5FF-6546-8169-EF09A6823AB4}" srcId="{FD42DF85-9ABC-1446-BB3B-09A2B8FDBFED}" destId="{D165AA96-7357-EA47-B107-F858BF61D793}" srcOrd="0" destOrd="0" parTransId="{72C47514-5E98-6F45-B26A-7EE5ECC2FB4C}" sibTransId="{E63CB8E0-7CAB-9440-A7D0-019408073856}"/>
    <dgm:cxn modelId="{89889B33-D5DC-F243-A8E1-2654E7773C64}" srcId="{3F39D5D8-45C2-2547-9C8F-6B1EC5EE4B4D}" destId="{7EBF208C-A6B7-5640-8C38-33D650072AB2}" srcOrd="2" destOrd="0" parTransId="{F24832B3-8930-7846-9D5B-DC45DD92B1A4}" sibTransId="{B86F6327-BBDC-BF4D-88FE-9E260B45BDB4}"/>
    <dgm:cxn modelId="{E0571F8A-15DD-4341-BE00-5D6E141EDB9E}" type="presOf" srcId="{DA6B8447-6E6F-0C40-8211-BA6457334796}" destId="{0D85977D-4328-D249-A3F2-CC8BA2BE0D35}" srcOrd="0" destOrd="0" presId="urn:microsoft.com/office/officeart/2005/8/layout/hList2#1"/>
    <dgm:cxn modelId="{D7BB00FB-B034-1043-8E17-0F42CCA99FBC}" type="presOf" srcId="{6A9F88F0-1036-A145-9556-E1C242FD4841}" destId="{E78CE767-E89F-D647-8112-E4D184F3DE72}" srcOrd="0" destOrd="0" presId="urn:microsoft.com/office/officeart/2005/8/layout/hList2#1"/>
    <dgm:cxn modelId="{4C0C1E9E-B975-A742-8E03-28EA09AF70C5}" type="presOf" srcId="{7EBF208C-A6B7-5640-8C38-33D650072AB2}" destId="{EB5FC094-FEBC-DF43-A99A-BA55506BE3C8}" srcOrd="0" destOrd="2" presId="urn:microsoft.com/office/officeart/2005/8/layout/hList2#1"/>
    <dgm:cxn modelId="{7CA87AC4-9288-B946-971C-17D8430FB513}" type="presOf" srcId="{DEF066A5-90FE-9E48-95E3-4607DE4C06C5}" destId="{C635F016-6812-CE44-913B-D890F5289CF7}" srcOrd="0" destOrd="1" presId="urn:microsoft.com/office/officeart/2005/8/layout/hList2#1"/>
    <dgm:cxn modelId="{0831ED41-CF08-164A-B18D-01BBCBA55015}" srcId="{8D14970E-D9F3-2F49-8C5F-8DDCFC1E2532}" destId="{FD42DF85-9ABC-1446-BB3B-09A2B8FDBFED}" srcOrd="2" destOrd="0" parTransId="{18D3FAE0-66BE-AC41-8DD6-36008B519585}" sibTransId="{C2678982-2889-D247-816A-528C8AB86BB9}"/>
    <dgm:cxn modelId="{D59BC757-3990-8B4C-A3CC-E61334519FD8}" srcId="{8D14970E-D9F3-2F49-8C5F-8DDCFC1E2532}" destId="{6A9F88F0-1036-A145-9556-E1C242FD4841}" srcOrd="1" destOrd="0" parTransId="{750C6EE6-D42F-D54D-9057-17CAD5A14196}" sibTransId="{F0E46235-CA7D-D541-B184-BAC6764B7D1B}"/>
    <dgm:cxn modelId="{1C250BFC-520E-E34F-834E-CDF6210D3B4B}" type="presOf" srcId="{07490DD8-CE28-6F4B-BE30-8B442E827097}" destId="{C635F016-6812-CE44-913B-D890F5289CF7}" srcOrd="0" destOrd="2" presId="urn:microsoft.com/office/officeart/2005/8/layout/hList2#1"/>
    <dgm:cxn modelId="{82139C37-771F-294F-B8BE-C928D79444BA}" type="presOf" srcId="{CC5EC068-77A5-5A4C-BA94-65009D26E1AA}" destId="{EB5FC094-FEBC-DF43-A99A-BA55506BE3C8}" srcOrd="0" destOrd="0" presId="urn:microsoft.com/office/officeart/2005/8/layout/hList2#1"/>
    <dgm:cxn modelId="{4195CEEA-1E66-8C41-A494-981389C00B4D}" srcId="{FD42DF85-9ABC-1446-BB3B-09A2B8FDBFED}" destId="{07490DD8-CE28-6F4B-BE30-8B442E827097}" srcOrd="2" destOrd="0" parTransId="{EE2BD4FF-7D18-CC4E-950C-3AB8AD247E58}" sibTransId="{C4B760FB-CB72-BC49-86EC-11C0B24B4EF1}"/>
    <dgm:cxn modelId="{9E5BDDA8-7BBF-B14F-AE07-26BFCCEA689B}" srcId="{3F39D5D8-45C2-2547-9C8F-6B1EC5EE4B4D}" destId="{CC5EC068-77A5-5A4C-BA94-65009D26E1AA}" srcOrd="0" destOrd="0" parTransId="{CBC16B22-AF15-D342-B295-33B4C56054A9}" sibTransId="{E7A90A07-88BD-6C4B-9652-9C6E7004334B}"/>
    <dgm:cxn modelId="{415E6144-F164-9347-AF67-0F518D8DB16D}" type="presOf" srcId="{12F129AE-4B0F-CF40-9852-B32E7DBCE47B}" destId="{EB5FC094-FEBC-DF43-A99A-BA55506BE3C8}" srcOrd="0" destOrd="1" presId="urn:microsoft.com/office/officeart/2005/8/layout/hList2#1"/>
    <dgm:cxn modelId="{6CC2750A-FF5D-6B45-A63B-9F2A789A155E}" type="presOf" srcId="{FD42DF85-9ABC-1446-BB3B-09A2B8FDBFED}" destId="{6C1DFA89-C073-1944-BB9E-656C0B31CEB8}" srcOrd="0" destOrd="0" presId="urn:microsoft.com/office/officeart/2005/8/layout/hList2#1"/>
    <dgm:cxn modelId="{0FD67D97-4D99-8341-92C8-2D1EFEE95809}" srcId="{FD42DF85-9ABC-1446-BB3B-09A2B8FDBFED}" destId="{DEF066A5-90FE-9E48-95E3-4607DE4C06C5}" srcOrd="1" destOrd="0" parTransId="{0DC97B4E-D32C-8144-83C0-F4BEF25F1C37}" sibTransId="{B085BEC0-B2C5-5242-A9D6-692093B0D3A3}"/>
    <dgm:cxn modelId="{73E3F74A-DB95-FA4A-87D4-74DE4A47A81A}" type="presOf" srcId="{8D14970E-D9F3-2F49-8C5F-8DDCFC1E2532}" destId="{4C03150B-EB32-6344-9179-79E4B38A4DCF}" srcOrd="0" destOrd="0" presId="urn:microsoft.com/office/officeart/2005/8/layout/hList2#1"/>
    <dgm:cxn modelId="{F2BC1A19-AC84-F04F-A598-E5D3B7D34E8F}" type="presParOf" srcId="{4C03150B-EB32-6344-9179-79E4B38A4DCF}" destId="{70759591-E0AD-5C40-A3F0-17595058CF29}" srcOrd="0" destOrd="0" presId="urn:microsoft.com/office/officeart/2005/8/layout/hList2#1"/>
    <dgm:cxn modelId="{1C715296-2426-2F4C-9AF5-1F7F76E115C4}" type="presParOf" srcId="{70759591-E0AD-5C40-A3F0-17595058CF29}" destId="{04769503-E0E0-5543-A665-CAB122929FF6}" srcOrd="0" destOrd="0" presId="urn:microsoft.com/office/officeart/2005/8/layout/hList2#1"/>
    <dgm:cxn modelId="{3C34C9E9-7498-C044-93DB-C4C71749DC27}" type="presParOf" srcId="{70759591-E0AD-5C40-A3F0-17595058CF29}" destId="{EB5FC094-FEBC-DF43-A99A-BA55506BE3C8}" srcOrd="1" destOrd="0" presId="urn:microsoft.com/office/officeart/2005/8/layout/hList2#1"/>
    <dgm:cxn modelId="{C469E849-8237-4742-9F0F-0F689524C199}" type="presParOf" srcId="{70759591-E0AD-5C40-A3F0-17595058CF29}" destId="{6032228B-CDA9-354E-B0B7-CA1C94905F41}" srcOrd="2" destOrd="0" presId="urn:microsoft.com/office/officeart/2005/8/layout/hList2#1"/>
    <dgm:cxn modelId="{8F0F1D18-CA6E-9341-AE70-23D91FC1FAD8}" type="presParOf" srcId="{4C03150B-EB32-6344-9179-79E4B38A4DCF}" destId="{C1B9EF83-8D38-D641-A0E6-B01431280823}" srcOrd="1" destOrd="0" presId="urn:microsoft.com/office/officeart/2005/8/layout/hList2#1"/>
    <dgm:cxn modelId="{6B0D2734-E777-3247-AD03-4660D5C91CC8}" type="presParOf" srcId="{4C03150B-EB32-6344-9179-79E4B38A4DCF}" destId="{7CD75CE8-0DD5-5C49-8C9F-28506BA6E9E6}" srcOrd="2" destOrd="0" presId="urn:microsoft.com/office/officeart/2005/8/layout/hList2#1"/>
    <dgm:cxn modelId="{255EC853-C704-884E-A11D-5D8742213E9C}" type="presParOf" srcId="{7CD75CE8-0DD5-5C49-8C9F-28506BA6E9E6}" destId="{FE4BCF28-9801-EC46-9D28-72F0540F207D}" srcOrd="0" destOrd="0" presId="urn:microsoft.com/office/officeart/2005/8/layout/hList2#1"/>
    <dgm:cxn modelId="{B8E814ED-AE31-6540-927F-F3B5B92A2C56}" type="presParOf" srcId="{7CD75CE8-0DD5-5C49-8C9F-28506BA6E9E6}" destId="{0D85977D-4328-D249-A3F2-CC8BA2BE0D35}" srcOrd="1" destOrd="0" presId="urn:microsoft.com/office/officeart/2005/8/layout/hList2#1"/>
    <dgm:cxn modelId="{960BD0FD-B27C-0443-968C-4B1A042AAE56}" type="presParOf" srcId="{7CD75CE8-0DD5-5C49-8C9F-28506BA6E9E6}" destId="{E78CE767-E89F-D647-8112-E4D184F3DE72}" srcOrd="2" destOrd="0" presId="urn:microsoft.com/office/officeart/2005/8/layout/hList2#1"/>
    <dgm:cxn modelId="{DF01CC93-344C-C844-A3AE-114C684E367F}" type="presParOf" srcId="{4C03150B-EB32-6344-9179-79E4B38A4DCF}" destId="{D38E6C9D-E143-994E-9B27-CF00F813A0D7}" srcOrd="3" destOrd="0" presId="urn:microsoft.com/office/officeart/2005/8/layout/hList2#1"/>
    <dgm:cxn modelId="{1D73F423-FF1F-C041-B2C9-258A9DBC4C58}" type="presParOf" srcId="{4C03150B-EB32-6344-9179-79E4B38A4DCF}" destId="{1235A81A-9E51-BD4F-97A2-7B5C221C2A58}" srcOrd="4" destOrd="0" presId="urn:microsoft.com/office/officeart/2005/8/layout/hList2#1"/>
    <dgm:cxn modelId="{5F58A2C0-25AF-C849-B59E-D235E34090EA}" type="presParOf" srcId="{1235A81A-9E51-BD4F-97A2-7B5C221C2A58}" destId="{CC89E79A-D00C-4C4A-8B7D-46C8715358AC}" srcOrd="0" destOrd="0" presId="urn:microsoft.com/office/officeart/2005/8/layout/hList2#1"/>
    <dgm:cxn modelId="{D1848DFB-5459-C649-9A30-DE4817DF07AC}" type="presParOf" srcId="{1235A81A-9E51-BD4F-97A2-7B5C221C2A58}" destId="{C635F016-6812-CE44-913B-D890F5289CF7}" srcOrd="1" destOrd="0" presId="urn:microsoft.com/office/officeart/2005/8/layout/hList2#1"/>
    <dgm:cxn modelId="{07FB79AF-52D1-F142-8F66-A9D8A2B3FFAD}" type="presParOf" srcId="{1235A81A-9E51-BD4F-97A2-7B5C221C2A58}" destId="{6C1DFA89-C073-1944-BB9E-656C0B31CEB8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4A8E68-BE3D-7048-A1C5-B327045CBFC5}" type="doc">
      <dgm:prSet loTypeId="urn:microsoft.com/office/officeart/2005/8/layout/gear1" loCatId="" qsTypeId="urn:microsoft.com/office/officeart/2005/8/quickstyle/simple4" qsCatId="simple" csTypeId="urn:microsoft.com/office/officeart/2005/8/colors/accent0_1" csCatId="mainScheme" phldr="1"/>
      <dgm:spPr/>
    </dgm:pt>
    <dgm:pt modelId="{E1F722BC-9647-734A-86C7-883EB38F8A49}">
      <dgm:prSet phldrT="[文本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20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区域培训</a:t>
          </a:r>
          <a:endParaRPr lang="zh-CN" altLang="en-US" sz="2000" b="1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gm:t>
    </dgm:pt>
    <dgm:pt modelId="{4173DD81-BFFF-E845-AF4E-1F61B560C596}" type="parTrans" cxnId="{F6390133-9A20-3241-8739-55465D3FCDDF}">
      <dgm:prSet/>
      <dgm:spPr/>
      <dgm:t>
        <a:bodyPr/>
        <a:lstStyle/>
        <a:p>
          <a:endParaRPr lang="zh-CN" altLang="en-US"/>
        </a:p>
      </dgm:t>
    </dgm:pt>
    <dgm:pt modelId="{86737293-F9C5-764F-A3B6-5AB8670C5AC4}" type="sibTrans" cxnId="{F6390133-9A20-3241-8739-55465D3FCDDF}">
      <dgm:prSet/>
      <dgm:spPr/>
      <dgm:t>
        <a:bodyPr/>
        <a:lstStyle/>
        <a:p>
          <a:endParaRPr lang="zh-CN" altLang="en-US"/>
        </a:p>
      </dgm:t>
    </dgm:pt>
    <dgm:pt modelId="{D821943B-0F25-044D-A63F-B682AC19C259}">
      <dgm:prSet phldrT="[文本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16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试点区</a:t>
          </a:r>
          <a:endParaRPr lang="zh-CN" altLang="en-US" sz="1600" b="1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gm:t>
    </dgm:pt>
    <dgm:pt modelId="{960CC34D-F85D-AD42-90D6-A35521223132}" type="parTrans" cxnId="{1EDC9F3F-6A9D-1B49-A75C-BB8EC7DDD563}">
      <dgm:prSet/>
      <dgm:spPr/>
      <dgm:t>
        <a:bodyPr/>
        <a:lstStyle/>
        <a:p>
          <a:endParaRPr lang="zh-CN" altLang="en-US"/>
        </a:p>
      </dgm:t>
    </dgm:pt>
    <dgm:pt modelId="{A1ACBB40-C4FC-4F4E-8225-7535DAFD77C8}" type="sibTrans" cxnId="{1EDC9F3F-6A9D-1B49-A75C-BB8EC7DDD563}">
      <dgm:prSet/>
      <dgm:spPr/>
      <dgm:t>
        <a:bodyPr/>
        <a:lstStyle/>
        <a:p>
          <a:endParaRPr lang="zh-CN" altLang="en-US"/>
        </a:p>
      </dgm:t>
    </dgm:pt>
    <dgm:pt modelId="{DCF7C522-8FC0-8A4C-AE2C-45C58EA08528}">
      <dgm:prSet phldrT="[文本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16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试点校</a:t>
          </a:r>
          <a:endParaRPr lang="zh-CN" altLang="en-US" sz="1600" b="1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gm:t>
    </dgm:pt>
    <dgm:pt modelId="{4A110585-E6CA-DA4E-A92B-353F07D13099}" type="parTrans" cxnId="{9414DABB-618D-EA41-A609-24BF498BB385}">
      <dgm:prSet/>
      <dgm:spPr/>
      <dgm:t>
        <a:bodyPr/>
        <a:lstStyle/>
        <a:p>
          <a:endParaRPr lang="zh-CN" altLang="en-US"/>
        </a:p>
      </dgm:t>
    </dgm:pt>
    <dgm:pt modelId="{693AE28E-AFE8-684E-9C6B-AE70885EAF46}" type="sibTrans" cxnId="{9414DABB-618D-EA41-A609-24BF498BB385}">
      <dgm:prSet/>
      <dgm:spPr/>
      <dgm:t>
        <a:bodyPr/>
        <a:lstStyle/>
        <a:p>
          <a:endParaRPr lang="zh-CN" altLang="en-US"/>
        </a:p>
      </dgm:t>
    </dgm:pt>
    <dgm:pt modelId="{FCF1790A-A39B-C24C-8AEE-8C6E750E8F87}" type="pres">
      <dgm:prSet presAssocID="{E74A8E68-BE3D-7048-A1C5-B327045CBFC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4864E65-0AD3-C447-9ABD-737D12734721}" type="pres">
      <dgm:prSet presAssocID="{E1F722BC-9647-734A-86C7-883EB38F8A4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84AD9C-4711-3044-B81D-F5C3E5EFE420}" type="pres">
      <dgm:prSet presAssocID="{E1F722BC-9647-734A-86C7-883EB38F8A49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021F7232-6180-D847-A96C-10B822A46189}" type="pres">
      <dgm:prSet presAssocID="{E1F722BC-9647-734A-86C7-883EB38F8A49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EAEB68F6-AC43-064A-B6D6-68348AAF5025}" type="pres">
      <dgm:prSet presAssocID="{D821943B-0F25-044D-A63F-B682AC19C25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433507-4532-F14F-96FC-3094287C7E80}" type="pres">
      <dgm:prSet presAssocID="{D821943B-0F25-044D-A63F-B682AC19C259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97C6623D-741E-8640-9FFB-E61BC905E56C}" type="pres">
      <dgm:prSet presAssocID="{D821943B-0F25-044D-A63F-B682AC19C259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649058BA-617F-0C4B-8F52-36F5BA679048}" type="pres">
      <dgm:prSet presAssocID="{DCF7C522-8FC0-8A4C-AE2C-45C58EA08528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93D5FBFA-C644-5445-BB1E-8011387A01A1}" type="pres">
      <dgm:prSet presAssocID="{DCF7C522-8FC0-8A4C-AE2C-45C58EA0852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4C5862-0670-2D41-BFFE-92C1BCA8D297}" type="pres">
      <dgm:prSet presAssocID="{DCF7C522-8FC0-8A4C-AE2C-45C58EA08528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9B9256CD-41A3-A640-8D72-CC3AF1CF22AD}" type="pres">
      <dgm:prSet presAssocID="{DCF7C522-8FC0-8A4C-AE2C-45C58EA08528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1FC35CEF-428B-2A43-ADF8-43CA6F7C4BEA}" type="pres">
      <dgm:prSet presAssocID="{86737293-F9C5-764F-A3B6-5AB8670C5AC4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B1F64BE3-58F0-AA48-AA83-A85633F15F1C}" type="pres">
      <dgm:prSet presAssocID="{A1ACBB40-C4FC-4F4E-8225-7535DAFD77C8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13FAB7CF-AC4A-3544-95F8-231B8CF28B5D}" type="pres">
      <dgm:prSet presAssocID="{693AE28E-AFE8-684E-9C6B-AE70885EAF46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AD9858E0-3CB0-EE49-893E-C472FFE998D6}" type="presOf" srcId="{E74A8E68-BE3D-7048-A1C5-B327045CBFC5}" destId="{FCF1790A-A39B-C24C-8AEE-8C6E750E8F87}" srcOrd="0" destOrd="0" presId="urn:microsoft.com/office/officeart/2005/8/layout/gear1"/>
    <dgm:cxn modelId="{4F9A138C-C6F5-4A4C-87AB-3B468723C4E5}" type="presOf" srcId="{86737293-F9C5-764F-A3B6-5AB8670C5AC4}" destId="{1FC35CEF-428B-2A43-ADF8-43CA6F7C4BEA}" srcOrd="0" destOrd="0" presId="urn:microsoft.com/office/officeart/2005/8/layout/gear1"/>
    <dgm:cxn modelId="{0BCAD3BD-DD23-9345-B6DB-FF3BA6A896A9}" type="presOf" srcId="{693AE28E-AFE8-684E-9C6B-AE70885EAF46}" destId="{13FAB7CF-AC4A-3544-95F8-231B8CF28B5D}" srcOrd="0" destOrd="0" presId="urn:microsoft.com/office/officeart/2005/8/layout/gear1"/>
    <dgm:cxn modelId="{3A06EEA9-5DD3-2F4B-A819-819DE39C488C}" type="presOf" srcId="{DCF7C522-8FC0-8A4C-AE2C-45C58EA08528}" destId="{649058BA-617F-0C4B-8F52-36F5BA679048}" srcOrd="0" destOrd="0" presId="urn:microsoft.com/office/officeart/2005/8/layout/gear1"/>
    <dgm:cxn modelId="{F6390133-9A20-3241-8739-55465D3FCDDF}" srcId="{E74A8E68-BE3D-7048-A1C5-B327045CBFC5}" destId="{E1F722BC-9647-734A-86C7-883EB38F8A49}" srcOrd="0" destOrd="0" parTransId="{4173DD81-BFFF-E845-AF4E-1F61B560C596}" sibTransId="{86737293-F9C5-764F-A3B6-5AB8670C5AC4}"/>
    <dgm:cxn modelId="{9414DABB-618D-EA41-A609-24BF498BB385}" srcId="{E74A8E68-BE3D-7048-A1C5-B327045CBFC5}" destId="{DCF7C522-8FC0-8A4C-AE2C-45C58EA08528}" srcOrd="2" destOrd="0" parTransId="{4A110585-E6CA-DA4E-A92B-353F07D13099}" sibTransId="{693AE28E-AFE8-684E-9C6B-AE70885EAF46}"/>
    <dgm:cxn modelId="{478076E8-9EA0-3546-A6E3-F9082BD88529}" type="presOf" srcId="{DCF7C522-8FC0-8A4C-AE2C-45C58EA08528}" destId="{A84C5862-0670-2D41-BFFE-92C1BCA8D297}" srcOrd="2" destOrd="0" presId="urn:microsoft.com/office/officeart/2005/8/layout/gear1"/>
    <dgm:cxn modelId="{0793AD16-AA2E-4E45-9B42-6E97958B7D0B}" type="presOf" srcId="{D821943B-0F25-044D-A63F-B682AC19C259}" destId="{96433507-4532-F14F-96FC-3094287C7E80}" srcOrd="1" destOrd="0" presId="urn:microsoft.com/office/officeart/2005/8/layout/gear1"/>
    <dgm:cxn modelId="{46D068A6-450D-044D-AC2A-0AFBD8F80DF9}" type="presOf" srcId="{D821943B-0F25-044D-A63F-B682AC19C259}" destId="{97C6623D-741E-8640-9FFB-E61BC905E56C}" srcOrd="2" destOrd="0" presId="urn:microsoft.com/office/officeart/2005/8/layout/gear1"/>
    <dgm:cxn modelId="{4EEF80CF-434C-2C47-9738-356753A74A46}" type="presOf" srcId="{A1ACBB40-C4FC-4F4E-8225-7535DAFD77C8}" destId="{B1F64BE3-58F0-AA48-AA83-A85633F15F1C}" srcOrd="0" destOrd="0" presId="urn:microsoft.com/office/officeart/2005/8/layout/gear1"/>
    <dgm:cxn modelId="{8E2B97C3-F60A-AA42-A4C7-3FA8FA86793D}" type="presOf" srcId="{D821943B-0F25-044D-A63F-B682AC19C259}" destId="{EAEB68F6-AC43-064A-B6D6-68348AAF5025}" srcOrd="0" destOrd="0" presId="urn:microsoft.com/office/officeart/2005/8/layout/gear1"/>
    <dgm:cxn modelId="{5DAD56D8-D865-3848-88AD-8246909E2F35}" type="presOf" srcId="{DCF7C522-8FC0-8A4C-AE2C-45C58EA08528}" destId="{93D5FBFA-C644-5445-BB1E-8011387A01A1}" srcOrd="1" destOrd="0" presId="urn:microsoft.com/office/officeart/2005/8/layout/gear1"/>
    <dgm:cxn modelId="{300B78B9-11E5-4F41-A57E-519C1C1EDA20}" type="presOf" srcId="{E1F722BC-9647-734A-86C7-883EB38F8A49}" destId="{C4864E65-0AD3-C447-9ABD-737D12734721}" srcOrd="0" destOrd="0" presId="urn:microsoft.com/office/officeart/2005/8/layout/gear1"/>
    <dgm:cxn modelId="{1EDC9F3F-6A9D-1B49-A75C-BB8EC7DDD563}" srcId="{E74A8E68-BE3D-7048-A1C5-B327045CBFC5}" destId="{D821943B-0F25-044D-A63F-B682AC19C259}" srcOrd="1" destOrd="0" parTransId="{960CC34D-F85D-AD42-90D6-A35521223132}" sibTransId="{A1ACBB40-C4FC-4F4E-8225-7535DAFD77C8}"/>
    <dgm:cxn modelId="{C43574EA-127D-F147-A6DA-FE1389EB8004}" type="presOf" srcId="{DCF7C522-8FC0-8A4C-AE2C-45C58EA08528}" destId="{9B9256CD-41A3-A640-8D72-CC3AF1CF22AD}" srcOrd="3" destOrd="0" presId="urn:microsoft.com/office/officeart/2005/8/layout/gear1"/>
    <dgm:cxn modelId="{3152C073-F4C0-4245-BF16-6BB982535C30}" type="presOf" srcId="{E1F722BC-9647-734A-86C7-883EB38F8A49}" destId="{021F7232-6180-D847-A96C-10B822A46189}" srcOrd="2" destOrd="0" presId="urn:microsoft.com/office/officeart/2005/8/layout/gear1"/>
    <dgm:cxn modelId="{C4D054AB-E4AD-FF40-8864-7431A6F326AC}" type="presOf" srcId="{E1F722BC-9647-734A-86C7-883EB38F8A49}" destId="{8D84AD9C-4711-3044-B81D-F5C3E5EFE420}" srcOrd="1" destOrd="0" presId="urn:microsoft.com/office/officeart/2005/8/layout/gear1"/>
    <dgm:cxn modelId="{BD8D2EA4-12BF-FA4E-8FCC-E4EAD2717EFE}" type="presParOf" srcId="{FCF1790A-A39B-C24C-8AEE-8C6E750E8F87}" destId="{C4864E65-0AD3-C447-9ABD-737D12734721}" srcOrd="0" destOrd="0" presId="urn:microsoft.com/office/officeart/2005/8/layout/gear1"/>
    <dgm:cxn modelId="{CCECD1D9-5C9C-2847-B8BF-A5D3E723807B}" type="presParOf" srcId="{FCF1790A-A39B-C24C-8AEE-8C6E750E8F87}" destId="{8D84AD9C-4711-3044-B81D-F5C3E5EFE420}" srcOrd="1" destOrd="0" presId="urn:microsoft.com/office/officeart/2005/8/layout/gear1"/>
    <dgm:cxn modelId="{2250AC3C-22EB-A443-8B36-58F944C4441B}" type="presParOf" srcId="{FCF1790A-A39B-C24C-8AEE-8C6E750E8F87}" destId="{021F7232-6180-D847-A96C-10B822A46189}" srcOrd="2" destOrd="0" presId="urn:microsoft.com/office/officeart/2005/8/layout/gear1"/>
    <dgm:cxn modelId="{3A147470-0EBF-BF49-BCBD-B6514E666A17}" type="presParOf" srcId="{FCF1790A-A39B-C24C-8AEE-8C6E750E8F87}" destId="{EAEB68F6-AC43-064A-B6D6-68348AAF5025}" srcOrd="3" destOrd="0" presId="urn:microsoft.com/office/officeart/2005/8/layout/gear1"/>
    <dgm:cxn modelId="{7B7FB758-C4AA-1243-B612-7AFEF827DDAC}" type="presParOf" srcId="{FCF1790A-A39B-C24C-8AEE-8C6E750E8F87}" destId="{96433507-4532-F14F-96FC-3094287C7E80}" srcOrd="4" destOrd="0" presId="urn:microsoft.com/office/officeart/2005/8/layout/gear1"/>
    <dgm:cxn modelId="{5022FD41-C4DD-D141-A836-8F4F812AABA2}" type="presParOf" srcId="{FCF1790A-A39B-C24C-8AEE-8C6E750E8F87}" destId="{97C6623D-741E-8640-9FFB-E61BC905E56C}" srcOrd="5" destOrd="0" presId="urn:microsoft.com/office/officeart/2005/8/layout/gear1"/>
    <dgm:cxn modelId="{FF666661-EB2B-2E4E-A52C-2971D37C7371}" type="presParOf" srcId="{FCF1790A-A39B-C24C-8AEE-8C6E750E8F87}" destId="{649058BA-617F-0C4B-8F52-36F5BA679048}" srcOrd="6" destOrd="0" presId="urn:microsoft.com/office/officeart/2005/8/layout/gear1"/>
    <dgm:cxn modelId="{93284F48-410B-EB4F-B717-FFA671633139}" type="presParOf" srcId="{FCF1790A-A39B-C24C-8AEE-8C6E750E8F87}" destId="{93D5FBFA-C644-5445-BB1E-8011387A01A1}" srcOrd="7" destOrd="0" presId="urn:microsoft.com/office/officeart/2005/8/layout/gear1"/>
    <dgm:cxn modelId="{E391F2FC-D561-C44F-8E80-059A70D2D32A}" type="presParOf" srcId="{FCF1790A-A39B-C24C-8AEE-8C6E750E8F87}" destId="{A84C5862-0670-2D41-BFFE-92C1BCA8D297}" srcOrd="8" destOrd="0" presId="urn:microsoft.com/office/officeart/2005/8/layout/gear1"/>
    <dgm:cxn modelId="{E7444A52-63AA-6941-BFE1-6B24D23621A0}" type="presParOf" srcId="{FCF1790A-A39B-C24C-8AEE-8C6E750E8F87}" destId="{9B9256CD-41A3-A640-8D72-CC3AF1CF22AD}" srcOrd="9" destOrd="0" presId="urn:microsoft.com/office/officeart/2005/8/layout/gear1"/>
    <dgm:cxn modelId="{7A4B6E6A-6876-274D-BF4A-161C26980971}" type="presParOf" srcId="{FCF1790A-A39B-C24C-8AEE-8C6E750E8F87}" destId="{1FC35CEF-428B-2A43-ADF8-43CA6F7C4BEA}" srcOrd="10" destOrd="0" presId="urn:microsoft.com/office/officeart/2005/8/layout/gear1"/>
    <dgm:cxn modelId="{87D0091D-A694-064F-9BA7-608294D82700}" type="presParOf" srcId="{FCF1790A-A39B-C24C-8AEE-8C6E750E8F87}" destId="{B1F64BE3-58F0-AA48-AA83-A85633F15F1C}" srcOrd="11" destOrd="0" presId="urn:microsoft.com/office/officeart/2005/8/layout/gear1"/>
    <dgm:cxn modelId="{7501A72D-E122-034B-A3FF-74FA0BD9E155}" type="presParOf" srcId="{FCF1790A-A39B-C24C-8AEE-8C6E750E8F87}" destId="{13FAB7CF-AC4A-3544-95F8-231B8CF28B5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135E8-9989-714F-81FF-80D2293BB9D0}">
      <dsp:nvSpPr>
        <dsp:cNvPr id="0" name=""/>
        <dsp:cNvSpPr/>
      </dsp:nvSpPr>
      <dsp:spPr>
        <a:xfrm>
          <a:off x="2810245" y="1540485"/>
          <a:ext cx="1099162" cy="1099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/>
              <a:ea typeface="微软雅黑"/>
              <a:cs typeface="微软雅黑"/>
            </a:rPr>
            <a:t>微课</a:t>
          </a:r>
          <a:endParaRPr lang="zh-CN" altLang="en-US" sz="2800" kern="1200" dirty="0">
            <a:latin typeface="微软雅黑"/>
            <a:ea typeface="微软雅黑"/>
            <a:cs typeface="微软雅黑"/>
          </a:endParaRPr>
        </a:p>
      </dsp:txBody>
      <dsp:txXfrm>
        <a:off x="2971214" y="1701454"/>
        <a:ext cx="777224" cy="777224"/>
      </dsp:txXfrm>
    </dsp:sp>
    <dsp:sp modelId="{6AF2F88A-9042-C248-92EF-800D14B13179}">
      <dsp:nvSpPr>
        <dsp:cNvPr id="0" name=""/>
        <dsp:cNvSpPr/>
      </dsp:nvSpPr>
      <dsp:spPr>
        <a:xfrm rot="16200000">
          <a:off x="3243255" y="1140279"/>
          <a:ext cx="233143" cy="373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>
        <a:off x="3278227" y="1249994"/>
        <a:ext cx="163200" cy="224229"/>
      </dsp:txXfrm>
    </dsp:sp>
    <dsp:sp modelId="{F2F2CF21-54FB-C54B-AA14-0D4337E49CEE}">
      <dsp:nvSpPr>
        <dsp:cNvPr id="0" name=""/>
        <dsp:cNvSpPr/>
      </dsp:nvSpPr>
      <dsp:spPr>
        <a:xfrm>
          <a:off x="2810245" y="1429"/>
          <a:ext cx="1099162" cy="10991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重难点专题</a:t>
          </a:r>
          <a:endParaRPr lang="zh-CN" altLang="en-US" sz="1900" kern="1200" dirty="0">
            <a:latin typeface="微软雅黑"/>
            <a:ea typeface="微软雅黑"/>
            <a:cs typeface="微软雅黑"/>
          </a:endParaRPr>
        </a:p>
      </dsp:txBody>
      <dsp:txXfrm>
        <a:off x="2971214" y="162398"/>
        <a:ext cx="777224" cy="777224"/>
      </dsp:txXfrm>
    </dsp:sp>
    <dsp:sp modelId="{F3E2E6E4-3040-2147-A25B-F699F5B51E28}">
      <dsp:nvSpPr>
        <dsp:cNvPr id="0" name=""/>
        <dsp:cNvSpPr/>
      </dsp:nvSpPr>
      <dsp:spPr>
        <a:xfrm rot="20520000">
          <a:off x="3968844" y="1667451"/>
          <a:ext cx="233143" cy="373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>
        <a:off x="3970556" y="1753001"/>
        <a:ext cx="163200" cy="224229"/>
      </dsp:txXfrm>
    </dsp:sp>
    <dsp:sp modelId="{483314D2-8B6D-2142-9036-7CE80B29C59D}">
      <dsp:nvSpPr>
        <dsp:cNvPr id="0" name=""/>
        <dsp:cNvSpPr/>
      </dsp:nvSpPr>
      <dsp:spPr>
        <a:xfrm>
          <a:off x="4273974" y="1064891"/>
          <a:ext cx="1099162" cy="10991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>
              <a:latin typeface="微软雅黑"/>
              <a:ea typeface="微软雅黑"/>
              <a:cs typeface="微软雅黑"/>
            </a:rPr>
            <a:t>3-8</a:t>
          </a:r>
          <a:endParaRPr lang="zh-CN" altLang="en-US" sz="1900" kern="1200" dirty="0" smtClean="0">
            <a:latin typeface="微软雅黑"/>
            <a:ea typeface="微软雅黑"/>
            <a:cs typeface="微软雅黑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分钟</a:t>
          </a:r>
          <a:endParaRPr lang="zh-CN" altLang="en-US" sz="1900" kern="1200" dirty="0">
            <a:latin typeface="微软雅黑"/>
            <a:ea typeface="微软雅黑"/>
            <a:cs typeface="微软雅黑"/>
          </a:endParaRPr>
        </a:p>
      </dsp:txBody>
      <dsp:txXfrm>
        <a:off x="4434943" y="1225860"/>
        <a:ext cx="777224" cy="777224"/>
      </dsp:txXfrm>
    </dsp:sp>
    <dsp:sp modelId="{4398DF7C-7E71-F64D-AE94-02C70335C639}">
      <dsp:nvSpPr>
        <dsp:cNvPr id="0" name=""/>
        <dsp:cNvSpPr/>
      </dsp:nvSpPr>
      <dsp:spPr>
        <a:xfrm rot="3240000">
          <a:off x="3691693" y="2520432"/>
          <a:ext cx="233143" cy="373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>
        <a:off x="3706109" y="2566882"/>
        <a:ext cx="163200" cy="224229"/>
      </dsp:txXfrm>
    </dsp:sp>
    <dsp:sp modelId="{C497CF7B-A5FB-9748-8ADB-2EB0708EDB27}">
      <dsp:nvSpPr>
        <dsp:cNvPr id="0" name=""/>
        <dsp:cNvSpPr/>
      </dsp:nvSpPr>
      <dsp:spPr>
        <a:xfrm>
          <a:off x="3714880" y="2785607"/>
          <a:ext cx="1099162" cy="10991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教材编写专家</a:t>
          </a:r>
          <a:endParaRPr lang="zh-CN" altLang="en-US" sz="1900" kern="1200" dirty="0">
            <a:latin typeface="微软雅黑"/>
            <a:ea typeface="微软雅黑"/>
            <a:cs typeface="微软雅黑"/>
          </a:endParaRPr>
        </a:p>
      </dsp:txBody>
      <dsp:txXfrm>
        <a:off x="3875849" y="2946576"/>
        <a:ext cx="777224" cy="777224"/>
      </dsp:txXfrm>
    </dsp:sp>
    <dsp:sp modelId="{482BCF5A-F88F-A349-B323-616AE3B25E7F}">
      <dsp:nvSpPr>
        <dsp:cNvPr id="0" name=""/>
        <dsp:cNvSpPr/>
      </dsp:nvSpPr>
      <dsp:spPr>
        <a:xfrm rot="7560000">
          <a:off x="2794816" y="2520432"/>
          <a:ext cx="233143" cy="373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 rot="10800000">
        <a:off x="2850343" y="2566882"/>
        <a:ext cx="163200" cy="224229"/>
      </dsp:txXfrm>
    </dsp:sp>
    <dsp:sp modelId="{1EF588DD-ACF8-524A-844D-A20EF1B9549D}">
      <dsp:nvSpPr>
        <dsp:cNvPr id="0" name=""/>
        <dsp:cNvSpPr/>
      </dsp:nvSpPr>
      <dsp:spPr>
        <a:xfrm>
          <a:off x="1905611" y="2785607"/>
          <a:ext cx="1099162" cy="109916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一线优秀教师</a:t>
          </a:r>
          <a:endParaRPr lang="zh-CN" altLang="en-US" sz="1900" kern="1200" dirty="0">
            <a:latin typeface="微软雅黑"/>
            <a:ea typeface="微软雅黑"/>
            <a:cs typeface="微软雅黑"/>
          </a:endParaRPr>
        </a:p>
      </dsp:txBody>
      <dsp:txXfrm>
        <a:off x="2066580" y="2946576"/>
        <a:ext cx="777224" cy="777224"/>
      </dsp:txXfrm>
    </dsp:sp>
    <dsp:sp modelId="{D36D8D92-E1F4-A140-9706-7749EFEFCEB8}">
      <dsp:nvSpPr>
        <dsp:cNvPr id="0" name=""/>
        <dsp:cNvSpPr/>
      </dsp:nvSpPr>
      <dsp:spPr>
        <a:xfrm rot="11880000">
          <a:off x="2517666" y="1667451"/>
          <a:ext cx="233143" cy="373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 rot="10800000">
        <a:off x="2585897" y="1753001"/>
        <a:ext cx="163200" cy="224229"/>
      </dsp:txXfrm>
    </dsp:sp>
    <dsp:sp modelId="{3A3C4332-6C68-6943-BBC5-09DB8CC874A0}">
      <dsp:nvSpPr>
        <dsp:cNvPr id="0" name=""/>
        <dsp:cNvSpPr/>
      </dsp:nvSpPr>
      <dsp:spPr>
        <a:xfrm>
          <a:off x="1346516" y="1064891"/>
          <a:ext cx="1099162" cy="109916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知识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>
              <a:latin typeface="微软雅黑"/>
              <a:ea typeface="微软雅黑"/>
              <a:cs typeface="微软雅黑"/>
            </a:rPr>
            <a:t>体系</a:t>
          </a:r>
          <a:endParaRPr lang="zh-CN" altLang="en-US" sz="1900" kern="1200" dirty="0">
            <a:latin typeface="微软雅黑"/>
            <a:ea typeface="微软雅黑"/>
            <a:cs typeface="微软雅黑"/>
          </a:endParaRPr>
        </a:p>
      </dsp:txBody>
      <dsp:txXfrm>
        <a:off x="1507485" y="1225860"/>
        <a:ext cx="777224" cy="777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2228B-CDA9-354E-B0B7-CA1C94905F41}">
      <dsp:nvSpPr>
        <dsp:cNvPr id="0" name=""/>
        <dsp:cNvSpPr/>
      </dsp:nvSpPr>
      <dsp:spPr>
        <a:xfrm rot="16200000">
          <a:off x="-1100156" y="1801806"/>
          <a:ext cx="2711766" cy="39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99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sp:txBody>
      <dsp:txXfrm>
        <a:off x="-1100156" y="1801806"/>
        <a:ext cx="2711766" cy="396841"/>
      </dsp:txXfrm>
    </dsp:sp>
    <dsp:sp modelId="{EB5FC094-FEBC-DF43-A99A-BA55506BE3C8}">
      <dsp:nvSpPr>
        <dsp:cNvPr id="0" name=""/>
        <dsp:cNvSpPr/>
      </dsp:nvSpPr>
      <dsp:spPr>
        <a:xfrm>
          <a:off x="447861" y="808731"/>
          <a:ext cx="1989262" cy="23829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992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/>
              <a:ea typeface="微软雅黑"/>
              <a:cs typeface="微软雅黑"/>
            </a:rPr>
            <a:t>教师备课</a:t>
          </a:r>
          <a:endParaRPr lang="zh-CN" altLang="en-US" sz="1800" kern="1200" dirty="0">
            <a:latin typeface="微软雅黑"/>
            <a:ea typeface="微软雅黑"/>
            <a:cs typeface="微软雅黑"/>
          </a:endParaRPr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/>
              <a:ea typeface="微软雅黑"/>
              <a:cs typeface="微软雅黑"/>
            </a:rPr>
            <a:t>借鉴教学思路</a:t>
          </a:r>
          <a:endParaRPr lang="zh-CN" altLang="en-US" sz="1800" kern="1200" dirty="0">
            <a:latin typeface="微软雅黑"/>
            <a:ea typeface="微软雅黑"/>
            <a:cs typeface="微软雅黑"/>
          </a:endParaRPr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/>
              <a:ea typeface="微软雅黑"/>
              <a:cs typeface="微软雅黑"/>
            </a:rPr>
            <a:t>提升教学能力</a:t>
          </a:r>
          <a:endParaRPr lang="zh-CN" altLang="en-US" sz="1800" kern="1200" dirty="0">
            <a:latin typeface="微软雅黑"/>
            <a:ea typeface="微软雅黑"/>
            <a:cs typeface="微软雅黑"/>
          </a:endParaRPr>
        </a:p>
      </dsp:txBody>
      <dsp:txXfrm>
        <a:off x="447861" y="808731"/>
        <a:ext cx="1989262" cy="2382992"/>
      </dsp:txXfrm>
    </dsp:sp>
    <dsp:sp modelId="{04769503-E0E0-5543-A665-CAB122929FF6}">
      <dsp:nvSpPr>
        <dsp:cNvPr id="0" name=""/>
        <dsp:cNvSpPr/>
      </dsp:nvSpPr>
      <dsp:spPr>
        <a:xfrm>
          <a:off x="57306" y="0"/>
          <a:ext cx="793682" cy="7936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CE767-E89F-D647-8112-E4D184F3DE72}">
      <dsp:nvSpPr>
        <dsp:cNvPr id="0" name=""/>
        <dsp:cNvSpPr/>
      </dsp:nvSpPr>
      <dsp:spPr>
        <a:xfrm rot="16200000">
          <a:off x="1803321" y="1801806"/>
          <a:ext cx="2711766" cy="39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99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sp:txBody>
      <dsp:txXfrm>
        <a:off x="1803321" y="1801806"/>
        <a:ext cx="2711766" cy="396841"/>
      </dsp:txXfrm>
    </dsp:sp>
    <dsp:sp modelId="{0D85977D-4328-D249-A3F2-CC8BA2BE0D35}">
      <dsp:nvSpPr>
        <dsp:cNvPr id="0" name=""/>
        <dsp:cNvSpPr/>
      </dsp:nvSpPr>
      <dsp:spPr>
        <a:xfrm>
          <a:off x="3330821" y="808731"/>
          <a:ext cx="2030298" cy="23829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992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/>
              <a:ea typeface="微软雅黑"/>
              <a:cs typeface="微软雅黑"/>
            </a:rPr>
            <a:t>课堂演示</a:t>
          </a:r>
          <a:endParaRPr lang="zh-CN" altLang="en-US" sz="1800" kern="1200" dirty="0">
            <a:latin typeface="微软雅黑"/>
            <a:ea typeface="微软雅黑"/>
            <a:cs typeface="微软雅黑"/>
          </a:endParaRPr>
        </a:p>
      </dsp:txBody>
      <dsp:txXfrm>
        <a:off x="3330821" y="808731"/>
        <a:ext cx="2030298" cy="2382992"/>
      </dsp:txXfrm>
    </dsp:sp>
    <dsp:sp modelId="{FE4BCF28-9801-EC46-9D28-72F0540F207D}">
      <dsp:nvSpPr>
        <dsp:cNvPr id="0" name=""/>
        <dsp:cNvSpPr/>
      </dsp:nvSpPr>
      <dsp:spPr>
        <a:xfrm>
          <a:off x="2986435" y="0"/>
          <a:ext cx="793682" cy="79368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DFA89-C073-1944-BB9E-656C0B31CEB8}">
      <dsp:nvSpPr>
        <dsp:cNvPr id="0" name=""/>
        <dsp:cNvSpPr/>
      </dsp:nvSpPr>
      <dsp:spPr>
        <a:xfrm rot="16200000">
          <a:off x="4727317" y="1801806"/>
          <a:ext cx="2711766" cy="39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99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sp:txBody>
      <dsp:txXfrm>
        <a:off x="4727317" y="1801806"/>
        <a:ext cx="2711766" cy="396841"/>
      </dsp:txXfrm>
    </dsp:sp>
    <dsp:sp modelId="{C635F016-6812-CE44-913B-D890F5289CF7}">
      <dsp:nvSpPr>
        <dsp:cNvPr id="0" name=""/>
        <dsp:cNvSpPr/>
      </dsp:nvSpPr>
      <dsp:spPr>
        <a:xfrm>
          <a:off x="6231749" y="809544"/>
          <a:ext cx="2076434" cy="23813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992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课后复习</a:t>
          </a:r>
          <a:endParaRPr lang="zh-CN" altLang="en-US" sz="18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引导学生预习</a:t>
          </a:r>
          <a:endParaRPr lang="zh-CN" altLang="en-US" sz="18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rPr>
            <a:t>自主性学习</a:t>
          </a:r>
          <a:endParaRPr lang="zh-CN" altLang="en-US" sz="1800" kern="1200" dirty="0">
            <a:solidFill>
              <a:srgbClr val="FFFFFF"/>
            </a:solidFill>
            <a:latin typeface="微软雅黑"/>
            <a:ea typeface="微软雅黑"/>
            <a:cs typeface="微软雅黑"/>
          </a:endParaRPr>
        </a:p>
      </dsp:txBody>
      <dsp:txXfrm>
        <a:off x="6231749" y="809544"/>
        <a:ext cx="2076434" cy="2381365"/>
      </dsp:txXfrm>
    </dsp:sp>
    <dsp:sp modelId="{CC89E79A-D00C-4C4A-8B7D-46C8715358AC}">
      <dsp:nvSpPr>
        <dsp:cNvPr id="0" name=""/>
        <dsp:cNvSpPr/>
      </dsp:nvSpPr>
      <dsp:spPr>
        <a:xfrm>
          <a:off x="5863802" y="0"/>
          <a:ext cx="793682" cy="7936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4E65-0AD3-C447-9ABD-737D12734721}">
      <dsp:nvSpPr>
        <dsp:cNvPr id="0" name=""/>
        <dsp:cNvSpPr/>
      </dsp:nvSpPr>
      <dsp:spPr>
        <a:xfrm>
          <a:off x="3564245" y="1958530"/>
          <a:ext cx="2393759" cy="2393759"/>
        </a:xfrm>
        <a:prstGeom prst="gear9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区域培训</a:t>
          </a:r>
          <a:endParaRPr lang="zh-CN" altLang="en-US" sz="2000" b="1" kern="1200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sp:txBody>
      <dsp:txXfrm>
        <a:off x="4045497" y="2519257"/>
        <a:ext cx="1431255" cy="1230441"/>
      </dsp:txXfrm>
    </dsp:sp>
    <dsp:sp modelId="{EAEB68F6-AC43-064A-B6D6-68348AAF5025}">
      <dsp:nvSpPr>
        <dsp:cNvPr id="0" name=""/>
        <dsp:cNvSpPr/>
      </dsp:nvSpPr>
      <dsp:spPr>
        <a:xfrm>
          <a:off x="2171512" y="1392732"/>
          <a:ext cx="1740916" cy="1740916"/>
        </a:xfrm>
        <a:prstGeom prst="gear6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试点区</a:t>
          </a:r>
          <a:endParaRPr lang="zh-CN" altLang="en-US" sz="1600" b="1" kern="1200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sp:txBody>
      <dsp:txXfrm>
        <a:off x="2609793" y="1833662"/>
        <a:ext cx="864354" cy="859056"/>
      </dsp:txXfrm>
    </dsp:sp>
    <dsp:sp modelId="{649058BA-617F-0C4B-8F52-36F5BA679048}">
      <dsp:nvSpPr>
        <dsp:cNvPr id="0" name=""/>
        <dsp:cNvSpPr/>
      </dsp:nvSpPr>
      <dsp:spPr>
        <a:xfrm rot="20700000">
          <a:off x="3146602" y="191678"/>
          <a:ext cx="1705742" cy="1705742"/>
        </a:xfrm>
        <a:prstGeom prst="gear6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rPr>
            <a:t>试点校</a:t>
          </a:r>
          <a:endParaRPr lang="zh-CN" altLang="en-US" sz="1600" b="1" kern="1200" dirty="0">
            <a:solidFill>
              <a:schemeClr val="bg1"/>
            </a:solidFill>
            <a:latin typeface="微软雅黑"/>
            <a:ea typeface="微软雅黑"/>
            <a:cs typeface="微软雅黑"/>
          </a:endParaRPr>
        </a:p>
      </dsp:txBody>
      <dsp:txXfrm rot="-20700000">
        <a:off x="3520722" y="565797"/>
        <a:ext cx="957503" cy="957503"/>
      </dsp:txXfrm>
    </dsp:sp>
    <dsp:sp modelId="{1FC35CEF-428B-2A43-ADF8-43CA6F7C4BEA}">
      <dsp:nvSpPr>
        <dsp:cNvPr id="0" name=""/>
        <dsp:cNvSpPr/>
      </dsp:nvSpPr>
      <dsp:spPr>
        <a:xfrm>
          <a:off x="3381916" y="1596329"/>
          <a:ext cx="3064012" cy="3064012"/>
        </a:xfrm>
        <a:prstGeom prst="circularArrow">
          <a:avLst>
            <a:gd name="adj1" fmla="val 4688"/>
            <a:gd name="adj2" fmla="val 299029"/>
            <a:gd name="adj3" fmla="val 2519858"/>
            <a:gd name="adj4" fmla="val 15853346"/>
            <a:gd name="adj5" fmla="val 5469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64BE3-58F0-AA48-AA83-A85633F15F1C}">
      <dsp:nvSpPr>
        <dsp:cNvPr id="0" name=""/>
        <dsp:cNvSpPr/>
      </dsp:nvSpPr>
      <dsp:spPr>
        <a:xfrm>
          <a:off x="1863199" y="1006855"/>
          <a:ext cx="2226196" cy="222619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FAB7CF-AC4A-3544-95F8-231B8CF28B5D}">
      <dsp:nvSpPr>
        <dsp:cNvPr id="0" name=""/>
        <dsp:cNvSpPr/>
      </dsp:nvSpPr>
      <dsp:spPr>
        <a:xfrm>
          <a:off x="2752047" y="-182621"/>
          <a:ext cx="2400287" cy="24002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image" Target="../media/image11.png"/><Relationship Id="rId2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560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92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422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653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00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364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648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85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2050" name="Picture 2" descr="C:\Users\Administrator\Desktop\人教资源介绍及应用ppt\bg_1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1" y="0"/>
            <a:ext cx="9144001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26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534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561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7F8F1-9AB6-C442-AB58-E4521ADFF0EC}" type="datetimeFigureOut">
              <a:rPr kumimoji="1" lang="zh-CN" altLang="en-US" smtClean="0"/>
              <a:pPr/>
              <a:t>16/5/24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B34A-BE8B-534C-92C1-732BBD0B5BF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4098" name="Picture 2" descr="C:\Users\Administrator\Desktop\人教资源介绍及应用ppt\bg_3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488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jpeg"/><Relationship Id="rId3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Microsoft_Excel_97_-_2004____1.xls"/><Relationship Id="rId5" Type="http://schemas.openxmlformats.org/officeDocument/2006/relationships/image" Target="../media/image8.png"/><Relationship Id="rId6" Type="http://schemas.openxmlformats.org/officeDocument/2006/relationships/oleObject" Target="../embeddings/Microsoft_Excel_97_-_2004____2.xls"/><Relationship Id="rId7" Type="http://schemas.openxmlformats.org/officeDocument/2006/relationships/image" Target="../media/image9.png"/><Relationship Id="rId8" Type="http://schemas.openxmlformats.org/officeDocument/2006/relationships/oleObject" Target="../embeddings/Microsoft_Excel_97_-_2004____3.xls"/><Relationship Id="rId9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oleObject" Target="../embeddings/Microsoft_Excel_97_-_2004____8.xls"/><Relationship Id="rId13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4" Type="http://schemas.openxmlformats.org/officeDocument/2006/relationships/oleObject" Target="../embeddings/Microsoft_Excel_97_-_2004____4.xls"/><Relationship Id="rId5" Type="http://schemas.openxmlformats.org/officeDocument/2006/relationships/image" Target="../media/image11.png"/><Relationship Id="rId6" Type="http://schemas.openxmlformats.org/officeDocument/2006/relationships/oleObject" Target="../embeddings/Microsoft_Excel_97_-_2004____5.xls"/><Relationship Id="rId7" Type="http://schemas.openxmlformats.org/officeDocument/2006/relationships/image" Target="../media/image12.png"/><Relationship Id="rId8" Type="http://schemas.openxmlformats.org/officeDocument/2006/relationships/oleObject" Target="../embeddings/Microsoft_Excel_97_-_2004____6.xls"/><Relationship Id="rId9" Type="http://schemas.openxmlformats.org/officeDocument/2006/relationships/image" Target="../media/image13.png"/><Relationship Id="rId10" Type="http://schemas.openxmlformats.org/officeDocument/2006/relationships/oleObject" Target="../embeddings/Microsoft_Excel_97_-_2004____7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738120" y="1786701"/>
            <a:ext cx="57246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8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“人教数字教材及</a:t>
            </a:r>
            <a:endParaRPr kumimoji="1" lang="en-US" altLang="zh-CN" sz="48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sz="48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配套资源“专题应用</a:t>
            </a:r>
            <a:endParaRPr kumimoji="1" lang="en-US" altLang="zh-CN" sz="48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026" name="Picture 2" descr="C:\Users\Administrator\Desktop\人教资源介绍及应用ppt\人教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817" y="1786701"/>
            <a:ext cx="1671383" cy="1692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480645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79028" y="47841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资源容量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4205564" y="1418153"/>
            <a:ext cx="3576361" cy="11154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平均一册教材资源容量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300M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881839" y="2828925"/>
            <a:ext cx="3576361" cy="11154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最大教材资源容量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1.7G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205564" y="4238625"/>
            <a:ext cx="3576361" cy="11154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资源形式以视频、音频、动画、图片为主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23680" y="2200811"/>
            <a:ext cx="2502535" cy="2371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全新开发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数字教材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9" name="直接箭头连接符 18"/>
          <p:cNvCxnSpPr>
            <a:stCxn id="17" idx="6"/>
            <a:endCxn id="13" idx="1"/>
          </p:cNvCxnSpPr>
          <p:nvPr/>
        </p:nvCxnSpPr>
        <p:spPr>
          <a:xfrm>
            <a:off x="3426215" y="3386674"/>
            <a:ext cx="1455624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7" idx="7"/>
            <a:endCxn id="12" idx="1"/>
          </p:cNvCxnSpPr>
          <p:nvPr/>
        </p:nvCxnSpPr>
        <p:spPr>
          <a:xfrm rot="5400000" flipH="1" flipV="1">
            <a:off x="3346525" y="1689104"/>
            <a:ext cx="572240" cy="114583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7" idx="5"/>
            <a:endCxn id="14" idx="1"/>
          </p:cNvCxnSpPr>
          <p:nvPr/>
        </p:nvCxnSpPr>
        <p:spPr>
          <a:xfrm rot="16200000" flipH="1">
            <a:off x="3347061" y="3937870"/>
            <a:ext cx="571169" cy="114583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031290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1329281" y="1478883"/>
            <a:ext cx="792611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30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有机结合优质资源，提供示范性学习</a:t>
            </a:r>
            <a:r>
              <a:rPr lang="zh-CN" altLang="en-US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素材</a:t>
            </a:r>
            <a:endParaRPr lang="en-US" altLang="zh-CN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  <a:p>
            <a:pPr marL="285750" indent="-285750">
              <a:lnSpc>
                <a:spcPct val="3000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			</a:t>
            </a:r>
            <a:r>
              <a:rPr lang="zh-CN" altLang="en-US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交互性资源与工具，支撑自主探究式学习</a:t>
            </a:r>
            <a:endParaRPr lang="en-US" altLang="zh-CN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  <a:p>
            <a:pPr marL="285750" indent="-285750">
              <a:lnSpc>
                <a:spcPct val="300000"/>
              </a:lnSpc>
            </a:pPr>
            <a:r>
              <a:rPr lang="en-US" altLang="zh-CN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						</a:t>
            </a:r>
            <a:r>
              <a:rPr lang="zh-CN" altLang="en-US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即时反馈与过程性评价，实现个性化学习 </a:t>
            </a:r>
          </a:p>
          <a:p>
            <a:pPr marL="285750" indent="-285750">
              <a:lnSpc>
                <a:spcPct val="300000"/>
              </a:lnSpc>
            </a:pPr>
            <a:r>
              <a:rPr lang="en-US" altLang="zh-CN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									</a:t>
            </a:r>
            <a:r>
              <a:rPr lang="zh-CN" altLang="en-US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稳定易用，支持多样化应用环境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79028" y="47841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设计理念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602" name="Picture 2" descr="C:\Users\Administrator\Desktop\人教资源介绍及应用ppt\资源上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073" y="1638543"/>
            <a:ext cx="699811" cy="699811"/>
          </a:xfrm>
          <a:prstGeom prst="rect">
            <a:avLst/>
          </a:prstGeom>
          <a:noFill/>
        </p:spPr>
      </p:pic>
      <p:pic>
        <p:nvPicPr>
          <p:cNvPr id="25603" name="Picture 3" descr="C:\Users\Administrator\Desktop\人教资源介绍及应用ppt\增加自主学习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4977" y="2482436"/>
            <a:ext cx="699811" cy="699811"/>
          </a:xfrm>
          <a:prstGeom prst="rect">
            <a:avLst/>
          </a:prstGeom>
          <a:noFill/>
        </p:spPr>
      </p:pic>
      <p:pic>
        <p:nvPicPr>
          <p:cNvPr id="25604" name="Picture 4" descr="C:\Users\Administrator\Desktop\人教资源介绍及应用ppt\学习评价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98009" y="3281881"/>
            <a:ext cx="699811" cy="699811"/>
          </a:xfrm>
          <a:prstGeom prst="rect">
            <a:avLst/>
          </a:prstGeom>
          <a:noFill/>
        </p:spPr>
      </p:pic>
      <p:pic>
        <p:nvPicPr>
          <p:cNvPr id="25605" name="Picture 5" descr="C:\Users\Administrator\Desktop\人教资源介绍及应用ppt\平台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90420" y="4195392"/>
            <a:ext cx="699811" cy="6998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7323666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79028" y="47841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人教数字教材及配套资源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现实演示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40" y="2357120"/>
            <a:ext cx="1310640" cy="131064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890337" y="38277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资源演示</a:t>
            </a:r>
            <a:endParaRPr kumimoji="1" lang="zh-CN" altLang="en-US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54718953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79028" y="478413"/>
            <a:ext cx="2008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微课视频</a:t>
            </a:r>
            <a:r>
              <a:rPr kumimoji="1" lang="en-US" altLang="zh-CN" sz="1400" dirty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——</a:t>
            </a:r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资源介绍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2263030807"/>
              </p:ext>
            </p:extLst>
          </p:nvPr>
        </p:nvGraphicFramePr>
        <p:xfrm>
          <a:off x="1152525" y="1352550"/>
          <a:ext cx="6719654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1324389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79028" y="478413"/>
            <a:ext cx="2008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微课视频</a:t>
            </a:r>
            <a:r>
              <a:rPr kumimoji="1" lang="en-US" altLang="zh-CN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——</a:t>
            </a:r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2175286610"/>
              </p:ext>
            </p:extLst>
          </p:nvPr>
        </p:nvGraphicFramePr>
        <p:xfrm>
          <a:off x="416560" y="1706880"/>
          <a:ext cx="8365490" cy="347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391920" y="170688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课前</a:t>
            </a:r>
            <a:endParaRPr kumimoji="1" lang="zh-CN" altLang="en-US" sz="20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07840" y="170688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课中</a:t>
            </a:r>
            <a:endParaRPr kumimoji="1" lang="zh-CN" altLang="en-US" sz="20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284720" y="170688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课后</a:t>
            </a:r>
            <a:endParaRPr kumimoji="1" lang="zh-CN" altLang="en-US" sz="20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521387253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79028" y="478413"/>
            <a:ext cx="2008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测评练习</a:t>
            </a:r>
            <a:r>
              <a:rPr kumimoji="1" lang="en-US" altLang="zh-CN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——</a:t>
            </a:r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资源介绍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矩形 16"/>
          <p:cNvSpPr>
            <a:spLocks noChangeArrowheads="1"/>
          </p:cNvSpPr>
          <p:nvPr/>
        </p:nvSpPr>
        <p:spPr bwMode="auto">
          <a:xfrm>
            <a:off x="6000749" y="3370819"/>
            <a:ext cx="28136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lvl="1" indent="-285750" algn="ctr" defTabSz="0" eaLnBrk="1" hangingPunct="1"/>
            <a:r>
              <a:rPr kumimoji="1" lang="zh-CN" altLang="en-US" sz="2400" b="1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多维度的</a:t>
            </a:r>
            <a:r>
              <a:rPr kumimoji="1" lang="zh-CN" altLang="en-US" sz="2400" b="1" dirty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数据</a:t>
            </a:r>
            <a:r>
              <a:rPr kumimoji="1" lang="zh-CN" altLang="en-US" sz="2400" b="1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统计</a:t>
            </a:r>
            <a:endParaRPr kumimoji="1" lang="en-US" altLang="zh-CN" sz="2400" b="1" dirty="0" smtClean="0">
              <a:solidFill>
                <a:srgbClr val="FFFFFF"/>
              </a:solidFill>
              <a:latin typeface="微软雅黑" charset="0"/>
              <a:ea typeface="微软雅黑" charset="0"/>
              <a:cs typeface="微软雅黑" charset="0"/>
              <a:sym typeface="宋体" charset="0"/>
            </a:endParaRPr>
          </a:p>
          <a:p>
            <a:pPr marL="285750" lvl="1" indent="-285750" algn="ctr" defTabSz="0" eaLnBrk="1" hangingPunct="1"/>
            <a:r>
              <a:rPr kumimoji="1" lang="zh-CN" altLang="en-US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助力</a:t>
            </a:r>
            <a:r>
              <a:rPr kumimoji="1" lang="zh-CN" altLang="en-US" dirty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教学针对性和有效性</a:t>
            </a:r>
            <a:endParaRPr kumimoji="1" lang="en-US" altLang="zh-CN" dirty="0">
              <a:solidFill>
                <a:srgbClr val="FFFFFF"/>
              </a:solidFill>
              <a:latin typeface="微软雅黑" charset="0"/>
              <a:ea typeface="微软雅黑" charset="0"/>
              <a:cs typeface="微软雅黑" charset="0"/>
              <a:sym typeface="宋体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381" y="3385026"/>
            <a:ext cx="27666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kumimoji="1" lang="zh-CN" altLang="en-US" sz="2400" b="1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支持多种组卷模式</a:t>
            </a:r>
            <a:endParaRPr kumimoji="1" lang="en-US" altLang="zh-CN" dirty="0" smtClean="0">
              <a:solidFill>
                <a:srgbClr val="FFFFFF"/>
              </a:solidFill>
              <a:latin typeface="微软雅黑" charset="0"/>
              <a:ea typeface="微软雅黑" charset="0"/>
              <a:cs typeface="微软雅黑" charset="0"/>
              <a:sym typeface="宋体" charset="0"/>
            </a:endParaRPr>
          </a:p>
          <a:p>
            <a:pPr marL="0" lvl="1" algn="ctr"/>
            <a:r>
              <a:rPr kumimoji="1" lang="zh-CN" altLang="en-US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有效减轻教师找题的负担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40712" y="3385026"/>
            <a:ext cx="27219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kumimoji="1" lang="zh-CN" altLang="en-US" sz="2400" b="1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自动批改客观试题</a:t>
            </a:r>
            <a:endParaRPr kumimoji="1" lang="en-US" altLang="zh-CN" sz="2400" b="1" dirty="0" smtClean="0">
              <a:solidFill>
                <a:srgbClr val="FFFFFF"/>
              </a:solidFill>
              <a:latin typeface="微软雅黑" charset="0"/>
              <a:ea typeface="微软雅黑" charset="0"/>
              <a:cs typeface="微软雅黑" charset="0"/>
              <a:sym typeface="宋体" charset="0"/>
            </a:endParaRPr>
          </a:p>
          <a:p>
            <a:pPr marL="0" lvl="1" algn="ctr"/>
            <a:r>
              <a:rPr kumimoji="1" lang="zh-CN" altLang="en-US" dirty="0" smtClean="0">
                <a:solidFill>
                  <a:srgbClr val="FFFFFF"/>
                </a:solidFill>
                <a:latin typeface="微软雅黑" charset="0"/>
                <a:ea typeface="微软雅黑" charset="0"/>
                <a:cs typeface="微软雅黑" charset="0"/>
                <a:sym typeface="宋体" charset="0"/>
              </a:rPr>
              <a:t>减少教师批改作业工作量</a:t>
            </a:r>
            <a:endParaRPr kumimoji="1" lang="en-US" altLang="zh-CN" dirty="0" smtClean="0">
              <a:solidFill>
                <a:srgbClr val="FFFFFF"/>
              </a:solidFill>
              <a:latin typeface="微软雅黑" charset="0"/>
              <a:ea typeface="微软雅黑" charset="0"/>
              <a:cs typeface="微软雅黑" charset="0"/>
              <a:sym typeface="宋体" charset="0"/>
            </a:endParaRPr>
          </a:p>
        </p:txBody>
      </p:sp>
      <p:pic>
        <p:nvPicPr>
          <p:cNvPr id="26626" name="Picture 2" descr="C:\Users\Administrator\Desktop\人教资源介绍及应用ppt\数据分析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1119" y="2476500"/>
            <a:ext cx="774700" cy="774700"/>
          </a:xfrm>
          <a:prstGeom prst="rect">
            <a:avLst/>
          </a:prstGeom>
          <a:noFill/>
        </p:spPr>
      </p:pic>
      <p:pic>
        <p:nvPicPr>
          <p:cNvPr id="26627" name="Picture 3" descr="C:\Users\Administrator\Desktop\人教资源介绍及应用ppt\自动评分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7139" y="2440464"/>
            <a:ext cx="774700" cy="774700"/>
          </a:xfrm>
          <a:prstGeom prst="rect">
            <a:avLst/>
          </a:prstGeom>
          <a:noFill/>
        </p:spPr>
      </p:pic>
      <p:pic>
        <p:nvPicPr>
          <p:cNvPr id="26628" name="Picture 4" descr="C:\Users\Administrator\Desktop\人教资源介绍及应用ppt\组卷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8969" y="2476500"/>
            <a:ext cx="774700" cy="77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5575387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0"/>
          <p:cNvSpPr txBox="1"/>
          <p:nvPr/>
        </p:nvSpPr>
        <p:spPr>
          <a:xfrm>
            <a:off x="533400" y="245745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基础性</a:t>
            </a:r>
            <a:endParaRPr kumimoji="1" lang="zh-CN" altLang="en-US" sz="20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3210" y="3009901"/>
            <a:ext cx="1476375" cy="1476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落实课标基本要求</a:t>
            </a:r>
            <a:endParaRPr lang="zh-CN" altLang="en-US" dirty="0"/>
          </a:p>
        </p:txBody>
      </p:sp>
      <p:sp>
        <p:nvSpPr>
          <p:cNvPr id="14" name="文本框 10"/>
          <p:cNvSpPr txBox="1"/>
          <p:nvPr/>
        </p:nvSpPr>
        <p:spPr>
          <a:xfrm>
            <a:off x="2326640" y="246703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逻辑性</a:t>
            </a:r>
            <a:endParaRPr kumimoji="1" lang="zh-CN" altLang="en-US" sz="20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76450" y="3019487"/>
            <a:ext cx="1476375" cy="14763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呈现知识体系、体现认知规律</a:t>
            </a:r>
            <a:endParaRPr lang="zh-CN" altLang="en-US" dirty="0"/>
          </a:p>
        </p:txBody>
      </p:sp>
      <p:sp>
        <p:nvSpPr>
          <p:cNvPr id="16" name="文本框 10"/>
          <p:cNvSpPr txBox="1"/>
          <p:nvPr/>
        </p:nvSpPr>
        <p:spPr>
          <a:xfrm>
            <a:off x="4084618" y="245757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融合性</a:t>
            </a:r>
            <a:endParaRPr kumimoji="1" lang="zh-CN" altLang="en-US" sz="20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34428" y="3010023"/>
            <a:ext cx="1476375" cy="14763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与其他数字资源联合应用</a:t>
            </a:r>
          </a:p>
        </p:txBody>
      </p:sp>
      <p:sp>
        <p:nvSpPr>
          <p:cNvPr id="18" name="文本框 10"/>
          <p:cNvSpPr txBox="1"/>
          <p:nvPr/>
        </p:nvSpPr>
        <p:spPr>
          <a:xfrm>
            <a:off x="5846743" y="2467099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开放性</a:t>
            </a:r>
            <a:endParaRPr kumimoji="1" lang="zh-CN" altLang="en-US" sz="20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96553" y="3019548"/>
            <a:ext cx="1476375" cy="14763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本地化应用、跨平台、可共享</a:t>
            </a:r>
          </a:p>
        </p:txBody>
      </p:sp>
      <p:sp>
        <p:nvSpPr>
          <p:cNvPr id="20" name="文本框 10"/>
          <p:cNvSpPr txBox="1"/>
          <p:nvPr/>
        </p:nvSpPr>
        <p:spPr>
          <a:xfrm>
            <a:off x="7580293" y="245757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交互性</a:t>
            </a:r>
            <a:endParaRPr kumimoji="1" lang="zh-CN" altLang="en-US" sz="20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30103" y="3010023"/>
            <a:ext cx="1476375" cy="14763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师生间及教学与环境间相互作用</a:t>
            </a:r>
          </a:p>
        </p:txBody>
      </p:sp>
      <p:pic>
        <p:nvPicPr>
          <p:cNvPr id="24578" name="Picture 2" descr="C:\Users\Administrator\Desktop\人教资源介绍及应用ppt\基础性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6" y="1724147"/>
            <a:ext cx="733427" cy="733427"/>
          </a:xfrm>
          <a:prstGeom prst="rect">
            <a:avLst/>
          </a:prstGeom>
          <a:noFill/>
        </p:spPr>
      </p:pic>
      <p:pic>
        <p:nvPicPr>
          <p:cNvPr id="24579" name="Picture 3" descr="C:\Users\Administrator\Desktop\人教资源介绍及应用ppt\关联性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3848" y="1724024"/>
            <a:ext cx="733427" cy="733427"/>
          </a:xfrm>
          <a:prstGeom prst="rect">
            <a:avLst/>
          </a:prstGeom>
          <a:noFill/>
        </p:spPr>
      </p:pic>
      <p:pic>
        <p:nvPicPr>
          <p:cNvPr id="24580" name="Picture 4" descr="C:\Users\Administrator\Desktop\人教资源介绍及应用ppt\开发性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75543" y="1781297"/>
            <a:ext cx="733427" cy="733427"/>
          </a:xfrm>
          <a:prstGeom prst="rect">
            <a:avLst/>
          </a:prstGeom>
          <a:noFill/>
        </p:spPr>
      </p:pic>
      <p:pic>
        <p:nvPicPr>
          <p:cNvPr id="24581" name="Picture 5" descr="C:\Users\Administrator\Desktop\人教资源介绍及应用ppt\互动性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1518" y="1743197"/>
            <a:ext cx="733427" cy="733427"/>
          </a:xfrm>
          <a:prstGeom prst="rect">
            <a:avLst/>
          </a:prstGeom>
          <a:noFill/>
        </p:spPr>
      </p:pic>
      <p:pic>
        <p:nvPicPr>
          <p:cNvPr id="24582" name="Picture 6" descr="C:\Users\Administrator\Desktop\人教资源介绍及应用ppt\逻辑性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0940" y="1733672"/>
            <a:ext cx="733427" cy="733427"/>
          </a:xfrm>
          <a:prstGeom prst="rect">
            <a:avLst/>
          </a:prstGeom>
          <a:noFill/>
        </p:spPr>
      </p:pic>
      <p:sp>
        <p:nvSpPr>
          <p:cNvPr id="22" name="文本框 21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23" name="图片 22" descr="物理资源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3979028" y="478413"/>
            <a:ext cx="272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全新开发数字教材</a:t>
            </a:r>
            <a:r>
              <a:rPr kumimoji="1" lang="en-US" altLang="zh-CN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——</a:t>
            </a:r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资源介绍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25" name="直线连接符 24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58708" y="47841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富媒体数字教材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3" name="直线连接符 12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现实演示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360" y="2261632"/>
            <a:ext cx="1310640" cy="131064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859857" y="37322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en-US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资源</a:t>
            </a:r>
            <a:r>
              <a:rPr kumimoji="1" lang="zh-CN" altLang="en-US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演示</a:t>
            </a:r>
            <a:endParaRPr kumimoji="1" lang="zh-CN" altLang="en-US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93012648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案例分享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2" name="图片 1" descr="案例1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" y="365760"/>
            <a:ext cx="504000" cy="504000"/>
          </a:xfrm>
          <a:prstGeom prst="rect">
            <a:avLst/>
          </a:prstGeom>
        </p:spPr>
      </p:pic>
      <p:pic>
        <p:nvPicPr>
          <p:cNvPr id="3" name="图片 2" descr="视频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97" y="2274570"/>
            <a:ext cx="1236980" cy="12369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94637" y="356235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东莞市虎门镇太平小学邹燕老师课堂实录</a:t>
            </a:r>
            <a:endParaRPr kumimoji="1" lang="zh-CN" altLang="en-US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65376004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Administrator\Desktop\人教资源介绍及应用ppt\拼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9701" y="1704968"/>
            <a:ext cx="5111791" cy="29189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69078" y="2733675"/>
            <a:ext cx="1702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人教社</a:t>
            </a:r>
            <a:endParaRPr kumimoji="1" lang="en-US" altLang="zh-CN" sz="28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kumimoji="1"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资源建设、维护更新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3722" y="2762250"/>
            <a:ext cx="2317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广东省出版集团</a:t>
            </a:r>
            <a:r>
              <a:rPr kumimoji="1"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广东独家落地运营单位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96340" y="38608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本地化服务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1" name="图片 10" descr="服务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" y="343745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7089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-609600" y="1988820"/>
            <a:ext cx="3271520" cy="3271520"/>
          </a:xfrm>
          <a:prstGeom prst="ellipse">
            <a:avLst/>
          </a:prstGeom>
          <a:noFill/>
          <a:ln w="2540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0000" dirty="0">
              <a:solidFill>
                <a:schemeClr val="tx2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4820" y="1839433"/>
            <a:ext cx="48742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第一部分</a:t>
            </a:r>
            <a:endParaRPr kumimoji="1" lang="en-US" altLang="zh-CN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kumimoji="1" lang="zh-CN" altLang="en-US" sz="6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背景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742120"/>
            <a:ext cx="9144000" cy="972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833379"/>
      </p:ext>
    </p:extLst>
  </p:cSld>
  <p:clrMapOvr>
    <a:masterClrMapping/>
  </p:clrMapOvr>
  <p:transition xmlns:p14="http://schemas.microsoft.com/office/powerpoint/2010/main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96340" y="38608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本地化服务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8" name="图片 7" descr="服务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" y="343745"/>
            <a:ext cx="504000" cy="504000"/>
          </a:xfrm>
          <a:prstGeom prst="rect">
            <a:avLst/>
          </a:prstGeom>
        </p:spPr>
      </p:pic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1389556766"/>
              </p:ext>
            </p:extLst>
          </p:nvPr>
        </p:nvGraphicFramePr>
        <p:xfrm>
          <a:off x="416815" y="1229360"/>
          <a:ext cx="7563719" cy="4352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787604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96340" y="38608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本地化服务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8" name="图片 7" descr="服务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" y="343745"/>
            <a:ext cx="504000" cy="504000"/>
          </a:xfrm>
          <a:prstGeom prst="rect">
            <a:avLst/>
          </a:prstGeom>
        </p:spPr>
      </p:pic>
      <p:pic>
        <p:nvPicPr>
          <p:cNvPr id="2" name="图片 1" descr="qrcode_for_gh_63f868604186_25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33500"/>
            <a:ext cx="3276600" cy="3276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05858" y="4856491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zh-CN" altLang="en-US" sz="2000" dirty="0" smtClean="0">
                <a:solidFill>
                  <a:prstClr val="white"/>
                </a:solidFill>
                <a:latin typeface="微软雅黑"/>
                <a:ea typeface="微软雅黑"/>
                <a:cs typeface="微软雅黑"/>
              </a:rPr>
              <a:t>扫码关注南方云教育公众号，资源动态及时更新</a:t>
            </a:r>
            <a:endParaRPr kumimoji="1" lang="zh-CN" altLang="en-US" sz="2000" dirty="0">
              <a:solidFill>
                <a:prstClr val="white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653203265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istrator\Desktop\人教资源介绍及应用ppt\bg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</p:spPr>
      </p:pic>
      <p:cxnSp>
        <p:nvCxnSpPr>
          <p:cNvPr id="16" name="直接连接符 15"/>
          <p:cNvCxnSpPr/>
          <p:nvPr/>
        </p:nvCxnSpPr>
        <p:spPr>
          <a:xfrm>
            <a:off x="0" y="3589337"/>
            <a:ext cx="716280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143457" y="1584252"/>
            <a:ext cx="44165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/>
                <a:ea typeface="微软雅黑"/>
                <a:cs typeface="微软雅黑"/>
              </a:rPr>
              <a:t>Thanks</a:t>
            </a:r>
          </a:p>
          <a:p>
            <a:r>
              <a:rPr kumimoji="1" lang="zh-CN" altLang="en-US" sz="6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谢谢聆听！</a:t>
            </a:r>
            <a:endParaRPr kumimoji="1" lang="zh-CN" altLang="en-US" sz="66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8" name="直接连接符 7"/>
          <p:cNvCxnSpPr/>
          <p:nvPr/>
        </p:nvCxnSpPr>
        <p:spPr>
          <a:xfrm rot="5400000">
            <a:off x="1438521" y="3005891"/>
            <a:ext cx="2844078" cy="239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Administrator\Desktop\人教资源介绍及应用ppt\人教logo(半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3139" y="1584252"/>
            <a:ext cx="1236226" cy="18466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5419184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背景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4" name="图片 13" descr="项目 (4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0" y="365760"/>
            <a:ext cx="540000" cy="540000"/>
          </a:xfrm>
          <a:prstGeom prst="rect">
            <a:avLst/>
          </a:prstGeom>
        </p:spPr>
      </p:pic>
      <p:pic>
        <p:nvPicPr>
          <p:cNvPr id="5" name="图片 4" descr="账户资产 (1)副本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387" y="2160923"/>
            <a:ext cx="2966720" cy="2966720"/>
          </a:xfrm>
          <a:prstGeom prst="rect">
            <a:avLst/>
          </a:prstGeom>
        </p:spPr>
      </p:pic>
      <p:cxnSp>
        <p:nvCxnSpPr>
          <p:cNvPr id="17" name="直线连接符 16"/>
          <p:cNvCxnSpPr/>
          <p:nvPr/>
        </p:nvCxnSpPr>
        <p:spPr>
          <a:xfrm flipV="1">
            <a:off x="3151506" y="4490719"/>
            <a:ext cx="0" cy="12192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/>
          <p:nvPr/>
        </p:nvCxnSpPr>
        <p:spPr>
          <a:xfrm>
            <a:off x="3151506" y="4500879"/>
            <a:ext cx="2712720" cy="508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3110866" y="4561839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5833746" y="4460239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5925186" y="430605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bg1"/>
                </a:solidFill>
                <a:latin typeface="Heiti SC Light"/>
                <a:ea typeface="Heiti SC Light"/>
                <a:cs typeface="Heiti SC Light"/>
              </a:rPr>
              <a:t>基础性资源</a:t>
            </a:r>
            <a:r>
              <a:rPr kumimoji="1" lang="en-US" altLang="zh-CN" dirty="0" smtClean="0">
                <a:solidFill>
                  <a:schemeClr val="bg1"/>
                </a:solidFill>
                <a:latin typeface="Heiti SC Light"/>
                <a:ea typeface="Heiti SC Light"/>
                <a:cs typeface="Heiti SC Light"/>
              </a:rPr>
              <a:t>·</a:t>
            </a:r>
            <a:r>
              <a:rPr kumimoji="1" lang="zh-CN" altLang="en-US" dirty="0" smtClean="0">
                <a:solidFill>
                  <a:schemeClr val="bg1"/>
                </a:solidFill>
                <a:latin typeface="Heiti SC Light"/>
                <a:ea typeface="Heiti SC Light"/>
                <a:cs typeface="Heiti SC Light"/>
              </a:rPr>
              <a:t>数字教材</a:t>
            </a:r>
            <a:endParaRPr kumimoji="1" lang="zh-CN" altLang="en-US" dirty="0">
              <a:solidFill>
                <a:schemeClr val="bg1"/>
              </a:solidFill>
              <a:latin typeface="Heiti SC Light"/>
              <a:ea typeface="Heiti SC Light"/>
              <a:cs typeface="Heiti SC Ligh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47402" y="2902187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FFFFFF"/>
                </a:solidFill>
                <a:latin typeface="Heiti SC Light"/>
                <a:ea typeface="Heiti SC Light"/>
                <a:cs typeface="Heiti SC Light"/>
              </a:rPr>
              <a:t>广东省教育资源公共服务平台</a:t>
            </a:r>
            <a:endParaRPr kumimoji="1" lang="zh-CN" altLang="en-US" dirty="0">
              <a:solidFill>
                <a:srgbClr val="FFFFFF"/>
              </a:solidFill>
              <a:latin typeface="Heiti SC Light"/>
              <a:ea typeface="Heiti SC Light"/>
              <a:cs typeface="Heiti SC Light"/>
            </a:endParaRPr>
          </a:p>
        </p:txBody>
      </p:sp>
      <p:sp>
        <p:nvSpPr>
          <p:cNvPr id="29" name="右中括号 28"/>
          <p:cNvSpPr/>
          <p:nvPr/>
        </p:nvSpPr>
        <p:spPr>
          <a:xfrm rot="16200000">
            <a:off x="2955906" y="749276"/>
            <a:ext cx="127002" cy="3007401"/>
          </a:xfrm>
          <a:prstGeom prst="rightBracke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3060066" y="2031999"/>
            <a:ext cx="91440" cy="82799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5" name="直线连接符 34"/>
          <p:cNvCxnSpPr/>
          <p:nvPr/>
        </p:nvCxnSpPr>
        <p:spPr>
          <a:xfrm flipV="1">
            <a:off x="3110866" y="1930399"/>
            <a:ext cx="0" cy="14224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线连接符 40"/>
          <p:cNvCxnSpPr/>
          <p:nvPr/>
        </p:nvCxnSpPr>
        <p:spPr>
          <a:xfrm>
            <a:off x="3100706" y="1940559"/>
            <a:ext cx="313944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>
            <a:endCxn id="49" idx="4"/>
          </p:cNvCxnSpPr>
          <p:nvPr/>
        </p:nvCxnSpPr>
        <p:spPr>
          <a:xfrm flipH="1">
            <a:off x="6235066" y="1930399"/>
            <a:ext cx="5080" cy="91591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6189346" y="2763519"/>
            <a:ext cx="91440" cy="82799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9369012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背景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4" name="图片 13" descr="项目 (4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0" y="365760"/>
            <a:ext cx="540000" cy="540000"/>
          </a:xfrm>
          <a:prstGeom prst="rect">
            <a:avLst/>
          </a:prstGeom>
        </p:spPr>
      </p:pic>
      <p:pic>
        <p:nvPicPr>
          <p:cNvPr id="20" name="图片 19" descr="图书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36" y="2139603"/>
            <a:ext cx="1224537" cy="1224537"/>
          </a:xfrm>
          <a:prstGeom prst="rect">
            <a:avLst/>
          </a:prstGeom>
        </p:spPr>
      </p:pic>
      <p:pic>
        <p:nvPicPr>
          <p:cNvPr id="25" name="图片 24" descr="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196" y="2139603"/>
            <a:ext cx="1133864" cy="1133864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209943" y="3505200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人教数字</a:t>
            </a:r>
            <a:endParaRPr kumimoji="1" lang="en-US" altLang="zh-CN" sz="28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  <a:p>
            <a:pPr algn="ctr"/>
            <a:r>
              <a:rPr kumimoji="1" lang="zh-CN" altLang="en-US" sz="2800" b="1" dirty="0" smtClean="0">
                <a:solidFill>
                  <a:srgbClr val="FFC000"/>
                </a:solidFill>
                <a:latin typeface="微软雅黑"/>
                <a:ea typeface="微软雅黑"/>
                <a:cs typeface="微软雅黑"/>
              </a:rPr>
              <a:t>教材及配套资源</a:t>
            </a:r>
            <a:endParaRPr kumimoji="1" lang="zh-CN" altLang="en-US" sz="2800" b="1" dirty="0">
              <a:solidFill>
                <a:srgbClr val="FFC00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089337" y="3505200"/>
            <a:ext cx="26981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全新开发</a:t>
            </a:r>
            <a:endParaRPr kumimoji="1" lang="en-US" altLang="zh-CN" sz="28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  <a:p>
            <a:pPr algn="ctr"/>
            <a:r>
              <a:rPr kumimoji="1" lang="zh-CN" altLang="en-US" sz="2800" b="1" dirty="0" smtClean="0">
                <a:solidFill>
                  <a:srgbClr val="FFC000"/>
                </a:solidFill>
                <a:latin typeface="微软雅黑"/>
                <a:ea typeface="微软雅黑"/>
                <a:cs typeface="微软雅黑"/>
              </a:rPr>
              <a:t>富媒体数字教材</a:t>
            </a:r>
            <a:endParaRPr kumimoji="1" lang="zh-CN" altLang="en-US" sz="2800" b="1" dirty="0">
              <a:solidFill>
                <a:srgbClr val="FFC00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0999" y="2426242"/>
            <a:ext cx="132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9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2333942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955040" y="3860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背景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3" name="图片 12" descr="项目 (4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0" y="365760"/>
            <a:ext cx="540000" cy="540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80048" y="478413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人教版教材在广东的覆盖率（小学）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187198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图表 10"/>
          <p:cNvGraphicFramePr>
            <a:graphicFrameLocks/>
          </p:cNvGraphicFramePr>
          <p:nvPr/>
        </p:nvGraphicFramePr>
        <p:xfrm>
          <a:off x="2370812" y="1143000"/>
          <a:ext cx="4305107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图表" r:id="rId4" imgW="3383573" imgH="2030144" progId="Excel.Sheet.8">
                  <p:embed/>
                </p:oleObj>
              </mc:Choice>
              <mc:Fallback>
                <p:oleObj name="图表" r:id="rId4" imgW="3383573" imgH="2030144" progId="Excel.Sheet.8">
                  <p:embed/>
                  <p:pic>
                    <p:nvPicPr>
                      <p:cNvPr id="0" name="图表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812" y="1143000"/>
                        <a:ext cx="4305107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图表 2"/>
          <p:cNvGraphicFramePr>
            <a:graphicFrameLocks/>
          </p:cNvGraphicFramePr>
          <p:nvPr/>
        </p:nvGraphicFramePr>
        <p:xfrm>
          <a:off x="0" y="2250281"/>
          <a:ext cx="3610393" cy="308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6" imgW="2780017" imgH="2371550" progId="Excel.Sheet.8">
                  <p:embed/>
                </p:oleObj>
              </mc:Choice>
              <mc:Fallback>
                <p:oleObj name="Worksheet" r:id="rId6" imgW="2780017" imgH="2371550" progId="Excel.Sheet.8">
                  <p:embed/>
                  <p:pic>
                    <p:nvPicPr>
                      <p:cNvPr id="0" name="图表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50281"/>
                        <a:ext cx="3610393" cy="308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图表 7"/>
          <p:cNvGraphicFramePr>
            <a:graphicFrameLocks/>
          </p:cNvGraphicFramePr>
          <p:nvPr/>
        </p:nvGraphicFramePr>
        <p:xfrm>
          <a:off x="5753159" y="2250281"/>
          <a:ext cx="3390841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图表" r:id="rId8" imgW="2530059" imgH="2194750" progId="Excel.Sheet.8">
                  <p:embed/>
                </p:oleObj>
              </mc:Choice>
              <mc:Fallback>
                <p:oleObj name="图表" r:id="rId8" imgW="2530059" imgH="2194750" progId="Excel.Sheet.8">
                  <p:embed/>
                  <p:pic>
                    <p:nvPicPr>
                      <p:cNvPr id="0" name="图表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59" y="2250281"/>
                        <a:ext cx="3390841" cy="292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5376004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955040" y="3860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背景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5" name="图片 14" descr="项目 (4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0" y="365760"/>
            <a:ext cx="540000" cy="5400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005448" y="478413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人教版教材在广东的覆盖率（初中）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7" name="直线连接符 16"/>
          <p:cNvCxnSpPr/>
          <p:nvPr/>
        </p:nvCxnSpPr>
        <p:spPr>
          <a:xfrm>
            <a:off x="189738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46" name="图表 7"/>
          <p:cNvGraphicFramePr>
            <a:graphicFrameLocks/>
          </p:cNvGraphicFramePr>
          <p:nvPr/>
        </p:nvGraphicFramePr>
        <p:xfrm>
          <a:off x="-885824" y="1862137"/>
          <a:ext cx="3684746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图表" r:id="rId4" imgW="3383573" imgH="2188654" progId="Excel.Sheet.8">
                  <p:embed/>
                </p:oleObj>
              </mc:Choice>
              <mc:Fallback>
                <p:oleObj name="图表" r:id="rId4" imgW="3383573" imgH="2188654" progId="Excel.Sheet.8">
                  <p:embed/>
                  <p:pic>
                    <p:nvPicPr>
                      <p:cNvPr id="0" name="图表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85824" y="1862137"/>
                        <a:ext cx="3684746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图表 8"/>
          <p:cNvGraphicFramePr>
            <a:graphicFrameLocks/>
          </p:cNvGraphicFramePr>
          <p:nvPr/>
        </p:nvGraphicFramePr>
        <p:xfrm>
          <a:off x="1046163" y="1900238"/>
          <a:ext cx="3382962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图表" r:id="rId6" imgW="3389670" imgH="2456901" progId="Excel.Sheet.8">
                  <p:embed/>
                </p:oleObj>
              </mc:Choice>
              <mc:Fallback>
                <p:oleObj name="图表" r:id="rId6" imgW="3389670" imgH="2456901" progId="Excel.Sheet.8">
                  <p:embed/>
                  <p:pic>
                    <p:nvPicPr>
                      <p:cNvPr id="0" name="图表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1900238"/>
                        <a:ext cx="3382962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图表 11"/>
          <p:cNvGraphicFramePr>
            <a:graphicFrameLocks/>
          </p:cNvGraphicFramePr>
          <p:nvPr/>
        </p:nvGraphicFramePr>
        <p:xfrm>
          <a:off x="3017838" y="1900238"/>
          <a:ext cx="338455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图表" r:id="rId8" imgW="3389670" imgH="2475191" progId="Excel.Sheet.8">
                  <p:embed/>
                </p:oleObj>
              </mc:Choice>
              <mc:Fallback>
                <p:oleObj name="图表" r:id="rId8" imgW="3389670" imgH="2475191" progId="Excel.Sheet.8">
                  <p:embed/>
                  <p:pic>
                    <p:nvPicPr>
                      <p:cNvPr id="0" name="图表 1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900238"/>
                        <a:ext cx="3384550" cy="246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图表 12"/>
          <p:cNvGraphicFramePr>
            <a:graphicFrameLocks/>
          </p:cNvGraphicFramePr>
          <p:nvPr/>
        </p:nvGraphicFramePr>
        <p:xfrm>
          <a:off x="4740275" y="1900238"/>
          <a:ext cx="3382963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图表" r:id="rId10" imgW="3389670" imgH="2536156" progId="Excel.Sheet.8">
                  <p:embed/>
                </p:oleObj>
              </mc:Choice>
              <mc:Fallback>
                <p:oleObj name="图表" r:id="rId10" imgW="3389670" imgH="2536156" progId="Excel.Sheet.8">
                  <p:embed/>
                  <p:pic>
                    <p:nvPicPr>
                      <p:cNvPr id="0" name="图表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1900238"/>
                        <a:ext cx="3382963" cy="252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图表 17"/>
          <p:cNvGraphicFramePr>
            <a:graphicFrameLocks/>
          </p:cNvGraphicFramePr>
          <p:nvPr/>
        </p:nvGraphicFramePr>
        <p:xfrm>
          <a:off x="6462713" y="1900238"/>
          <a:ext cx="3382962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图表" r:id="rId12" imgW="3389670" imgH="2700762" progId="Excel.Sheet.8">
                  <p:embed/>
                </p:oleObj>
              </mc:Choice>
              <mc:Fallback>
                <p:oleObj name="图表" r:id="rId12" imgW="3389670" imgH="2700762" progId="Excel.Sheet.8">
                  <p:embed/>
                  <p:pic>
                    <p:nvPicPr>
                      <p:cNvPr id="0" name="图表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1900238"/>
                        <a:ext cx="3382962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020526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-609600" y="1988820"/>
            <a:ext cx="3271520" cy="3271520"/>
          </a:xfrm>
          <a:prstGeom prst="ellipse">
            <a:avLst/>
          </a:prstGeom>
          <a:noFill/>
          <a:ln w="2540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0000" dirty="0">
              <a:solidFill>
                <a:schemeClr val="tx2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4820" y="1839433"/>
            <a:ext cx="67452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第二部分</a:t>
            </a:r>
            <a:endParaRPr kumimoji="1" lang="en-US" altLang="zh-CN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kumimoji="1" lang="zh-CN" altLang="en-US" sz="6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资源概述</a:t>
            </a:r>
            <a:r>
              <a:rPr kumimoji="1" lang="en-US" altLang="zh-CN" sz="6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kumimoji="1" lang="zh-CN" altLang="en-US" sz="6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应用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742120"/>
            <a:ext cx="9144000" cy="972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564746"/>
      </p:ext>
    </p:extLst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86350" y="47841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人教社资源特点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2" name="图片 1" descr="权威认证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773" y="2555440"/>
            <a:ext cx="1008000" cy="1008000"/>
          </a:xfrm>
          <a:prstGeom prst="rect">
            <a:avLst/>
          </a:prstGeom>
        </p:spPr>
      </p:pic>
      <p:pic>
        <p:nvPicPr>
          <p:cNvPr id="3" name="图片 2" descr="ic_专业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0" y="2497020"/>
            <a:ext cx="1008000" cy="1008000"/>
          </a:xfrm>
          <a:prstGeom prst="rect">
            <a:avLst/>
          </a:prstGeom>
        </p:spPr>
      </p:pic>
      <p:pic>
        <p:nvPicPr>
          <p:cNvPr id="8" name="图片 7" descr="基础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2497020"/>
            <a:ext cx="1080000" cy="1080000"/>
          </a:xfrm>
          <a:prstGeom prst="rect">
            <a:avLst/>
          </a:prstGeom>
        </p:spPr>
      </p:pic>
      <p:pic>
        <p:nvPicPr>
          <p:cNvPr id="9" name="图片 8" descr="适合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480" y="2569020"/>
            <a:ext cx="1008000" cy="1008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31773" y="37924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权威性</a:t>
            </a:r>
            <a:endParaRPr kumimoji="1" lang="zh-CN" altLang="en-US" sz="24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2964" y="37924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专业性</a:t>
            </a:r>
            <a:endParaRPr kumimoji="1" lang="zh-CN" altLang="en-US" sz="24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70724" y="37924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基础性</a:t>
            </a:r>
            <a:endParaRPr kumimoji="1" lang="zh-CN" altLang="en-US" sz="24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34480" y="37924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普适性</a:t>
            </a:r>
            <a:endParaRPr kumimoji="1" lang="zh-CN" altLang="en-US" sz="2400" b="1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81516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55040" y="38608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资源概述</a:t>
            </a:r>
            <a:r>
              <a:rPr kumimoji="1" lang="en-US" altLang="zh-CN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·</a:t>
            </a:r>
            <a:r>
              <a:rPr kumimoji="1" lang="zh-CN" altLang="en-US" sz="2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应用模式</a:t>
            </a:r>
            <a:endParaRPr kumimoji="1" lang="zh-CN" altLang="en-US" sz="2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5" name="图片 4" descr="物理资源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1" y="406401"/>
            <a:ext cx="467999" cy="46799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79028" y="47841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 smtClean="0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资源容量</a:t>
            </a:r>
            <a:endParaRPr kumimoji="1" lang="zh-CN" altLang="en-US" sz="1400" dirty="0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8" name="图片 7" descr="微课堂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57260"/>
            <a:ext cx="1008000" cy="1008000"/>
          </a:xfrm>
          <a:prstGeom prst="rect">
            <a:avLst/>
          </a:prstGeom>
        </p:spPr>
      </p:pic>
      <p:pic>
        <p:nvPicPr>
          <p:cNvPr id="9" name="图片 8" descr="教育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80" y="2345500"/>
            <a:ext cx="1008000" cy="1008000"/>
          </a:xfrm>
          <a:prstGeom prst="rect">
            <a:avLst/>
          </a:prstGeom>
        </p:spPr>
      </p:pic>
      <p:pic>
        <p:nvPicPr>
          <p:cNvPr id="11" name="图片 10" descr="查库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2457260"/>
            <a:ext cx="1008000" cy="1008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790445" y="3714560"/>
            <a:ext cx="1415772" cy="732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微课视频</a:t>
            </a:r>
            <a:endParaRPr kumimoji="1" lang="en-US" altLang="zh-CN" sz="2400" b="1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CN" sz="1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45G</a:t>
            </a:r>
            <a:endParaRPr kumimoji="1" lang="zh-CN" altLang="en-US" sz="16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99840" y="3714560"/>
            <a:ext cx="142218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数字教材</a:t>
            </a:r>
            <a:endParaRPr kumimoji="1" lang="en-US" altLang="zh-CN" sz="2400" b="1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CN" sz="1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20G</a:t>
            </a:r>
            <a:endParaRPr kumimoji="1" lang="zh-CN" altLang="en-US" sz="16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16650" y="3714560"/>
            <a:ext cx="14157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测评题库</a:t>
            </a:r>
            <a:endParaRPr kumimoji="1" lang="en-US" altLang="zh-CN" sz="2400" b="1" dirty="0" smtClean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  <a:p>
            <a:pPr algn="ctr">
              <a:lnSpc>
                <a:spcPct val="120000"/>
              </a:lnSpc>
            </a:pPr>
            <a:r>
              <a:rPr kumimoji="1" lang="zh-CN" altLang="zh-CN" sz="1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2</a:t>
            </a:r>
            <a:r>
              <a:rPr kumimoji="1" lang="en-US" altLang="zh-CN" sz="1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5</a:t>
            </a:r>
            <a:r>
              <a:rPr kumimoji="1" lang="zh-CN" altLang="en-US" sz="1600" dirty="0" smtClean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万道</a:t>
            </a:r>
            <a:endParaRPr kumimoji="1" lang="zh-CN" altLang="en-US" sz="1600" dirty="0">
              <a:solidFill>
                <a:srgbClr val="FFFFFF"/>
              </a:solidFill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3799840" y="497840"/>
            <a:ext cx="0" cy="28835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619973"/>
      </p:ext>
    </p:extLst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272</Words>
  <Application>Microsoft Macintosh PowerPoint</Application>
  <PresentationFormat>全屏显示(16:10)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5" baseType="lpstr">
      <vt:lpstr>Office 主题</vt:lpstr>
      <vt:lpstr>图表</vt:lpstr>
      <vt:lpstr>Worksheet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亮</dc:creator>
  <cp:lastModifiedBy>陈 亮</cp:lastModifiedBy>
  <cp:revision>69</cp:revision>
  <dcterms:created xsi:type="dcterms:W3CDTF">2016-05-19T13:30:25Z</dcterms:created>
  <dcterms:modified xsi:type="dcterms:W3CDTF">2016-05-24T03:08:20Z</dcterms:modified>
</cp:coreProperties>
</file>