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484" r:id="rId2"/>
    <p:sldId id="491" r:id="rId3"/>
    <p:sldId id="609" r:id="rId4"/>
    <p:sldId id="624" r:id="rId5"/>
    <p:sldId id="630" r:id="rId6"/>
    <p:sldId id="633" r:id="rId7"/>
    <p:sldId id="639" r:id="rId8"/>
    <p:sldId id="636" r:id="rId9"/>
    <p:sldId id="642" r:id="rId10"/>
    <p:sldId id="638" r:id="rId11"/>
    <p:sldId id="627" r:id="rId12"/>
    <p:sldId id="625" r:id="rId13"/>
    <p:sldId id="632" r:id="rId14"/>
    <p:sldId id="613" r:id="rId15"/>
    <p:sldId id="635" r:id="rId16"/>
    <p:sldId id="619" r:id="rId17"/>
    <p:sldId id="485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33"/>
    <a:srgbClr val="FFCC66"/>
    <a:srgbClr val="D5D006"/>
    <a:srgbClr val="C75601"/>
    <a:srgbClr val="0162B3"/>
    <a:srgbClr val="B98400"/>
    <a:srgbClr val="E9EDE0"/>
    <a:srgbClr val="F8A15A"/>
    <a:srgbClr val="005CA8"/>
    <a:srgbClr val="3A8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4" autoAdjust="0"/>
    <p:restoredTop sz="79742" autoAdjust="0"/>
  </p:normalViewPr>
  <p:slideViewPr>
    <p:cSldViewPr>
      <p:cViewPr varScale="1">
        <p:scale>
          <a:sx n="95" d="100"/>
          <a:sy n="95" d="100"/>
        </p:scale>
        <p:origin x="-53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8C99C-4F85-4800-8E29-C48ABB18841A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zh-CN" altLang="en-US"/>
        </a:p>
      </dgm:t>
    </dgm:pt>
    <dgm:pt modelId="{15D17A6D-8A9E-446D-8CA4-16B03B3AEC49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省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市教育云平台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149B6D-0326-4C02-BBAA-7BDF66F5413D}" type="parTrans" cxnId="{98FE633A-9D22-4274-84E4-68A83ADD9E8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A864568-9866-41AF-A246-703BF32D6D89}" type="sibTrans" cxnId="{98FE633A-9D22-4274-84E4-68A83ADD9E8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0A83755-A8D4-4036-814B-12103D40CDB3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区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县教育云平台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A834759-D733-416C-8A67-A776879DEEDA}" type="parTrans" cxnId="{172E7870-4EB2-4253-9338-5BBB38D6883E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1252FD5-A007-4F69-A930-C842C5EB0DC8}" type="sibTrans" cxnId="{172E7870-4EB2-4253-9338-5BBB38D6883E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BF6F2F6-8236-4E9E-8F56-A0ACD1E44629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智慧校园平台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642C8B9-1AE7-4B57-96CC-F4245FE9589E}" type="parTrans" cxnId="{5F8ED6F0-6813-4473-BF2B-CEC6D0693CA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7932FC-B81C-4AA8-8863-53402875246D}" type="sibTrans" cxnId="{5F8ED6F0-6813-4473-BF2B-CEC6D0693CA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C0479D3-96EF-4490-8F35-104968F9FDBB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课堂教学平台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DCD57BF-7448-40FC-A66E-112FF1B2BD02}" type="parTrans" cxnId="{57D426A2-2A22-4235-A02B-DE661F97B05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6BB277-170F-4A80-BF04-41209062ACD8}" type="sibTrans" cxnId="{57D426A2-2A22-4235-A02B-DE661F97B05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92196DB-7DDA-4019-BC11-87CB6EBF4AFA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家校沟通平台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167DF5D-CB59-4E30-94A7-72FF0AB48097}" type="parTrans" cxnId="{92ABB792-A9DC-40BA-8BC4-4F3F7EF4E4C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BE94FEB-94DA-4CF7-900E-E83B673E4A79}" type="sibTrans" cxnId="{92ABB792-A9DC-40BA-8BC4-4F3F7EF4E4C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A8D98CD-FF8A-45D2-B78E-61D5201FF443}" type="pres">
      <dgm:prSet presAssocID="{CB78C99C-4F85-4800-8E29-C48ABB1884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3742D3F-D0BE-49AF-A863-BCB7EE70664E}" type="pres">
      <dgm:prSet presAssocID="{15D17A6D-8A9E-446D-8CA4-16B03B3AEC49}" presName="Name8" presStyleCnt="0"/>
      <dgm:spPr/>
      <dgm:t>
        <a:bodyPr/>
        <a:lstStyle/>
        <a:p>
          <a:endParaRPr lang="zh-CN" altLang="en-US"/>
        </a:p>
      </dgm:t>
    </dgm:pt>
    <dgm:pt modelId="{47C75861-1183-43E5-9236-9F713B6DB160}" type="pres">
      <dgm:prSet presAssocID="{15D17A6D-8A9E-446D-8CA4-16B03B3AEC49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6B9487-FA18-4E7E-BE71-C74796A64B68}" type="pres">
      <dgm:prSet presAssocID="{15D17A6D-8A9E-446D-8CA4-16B03B3AEC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33A39D-EA00-4E57-89FB-13D77471169C}" type="pres">
      <dgm:prSet presAssocID="{60A83755-A8D4-4036-814B-12103D40CDB3}" presName="Name8" presStyleCnt="0"/>
      <dgm:spPr/>
      <dgm:t>
        <a:bodyPr/>
        <a:lstStyle/>
        <a:p>
          <a:endParaRPr lang="zh-CN" altLang="en-US"/>
        </a:p>
      </dgm:t>
    </dgm:pt>
    <dgm:pt modelId="{44F2567E-E250-4A68-990A-3D2A3D431E17}" type="pres">
      <dgm:prSet presAssocID="{60A83755-A8D4-4036-814B-12103D40CDB3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E920F8-36C8-4A2E-AFE7-62E9F7F4512E}" type="pres">
      <dgm:prSet presAssocID="{60A83755-A8D4-4036-814B-12103D40CD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469455-664C-49D1-82DF-0583EBEE634F}" type="pres">
      <dgm:prSet presAssocID="{1BF6F2F6-8236-4E9E-8F56-A0ACD1E44629}" presName="Name8" presStyleCnt="0"/>
      <dgm:spPr/>
      <dgm:t>
        <a:bodyPr/>
        <a:lstStyle/>
        <a:p>
          <a:endParaRPr lang="zh-CN" altLang="en-US"/>
        </a:p>
      </dgm:t>
    </dgm:pt>
    <dgm:pt modelId="{F0B0A01A-6DE6-4CB9-852B-B8A7F6FDCB78}" type="pres">
      <dgm:prSet presAssocID="{1BF6F2F6-8236-4E9E-8F56-A0ACD1E4462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36F1C7-0573-4539-B69B-CEE1B0A51011}" type="pres">
      <dgm:prSet presAssocID="{1BF6F2F6-8236-4E9E-8F56-A0ACD1E446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E73EFE-86AA-48E0-BB8A-0DB1F3E2CAB7}" type="pres">
      <dgm:prSet presAssocID="{DC0479D3-96EF-4490-8F35-104968F9FDBB}" presName="Name8" presStyleCnt="0"/>
      <dgm:spPr/>
      <dgm:t>
        <a:bodyPr/>
        <a:lstStyle/>
        <a:p>
          <a:endParaRPr lang="zh-CN" altLang="en-US"/>
        </a:p>
      </dgm:t>
    </dgm:pt>
    <dgm:pt modelId="{909D2C2F-A1AA-40F1-822D-8DF8C08A4882}" type="pres">
      <dgm:prSet presAssocID="{DC0479D3-96EF-4490-8F35-104968F9FDB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F1E0D6-562D-4F0A-952E-90AADDE06C87}" type="pres">
      <dgm:prSet presAssocID="{DC0479D3-96EF-4490-8F35-104968F9FD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D69FB6-B31A-4848-9A75-0A2C9EDABAEE}" type="pres">
      <dgm:prSet presAssocID="{692196DB-7DDA-4019-BC11-87CB6EBF4AFA}" presName="Name8" presStyleCnt="0"/>
      <dgm:spPr/>
      <dgm:t>
        <a:bodyPr/>
        <a:lstStyle/>
        <a:p>
          <a:endParaRPr lang="zh-CN" altLang="en-US"/>
        </a:p>
      </dgm:t>
    </dgm:pt>
    <dgm:pt modelId="{161B3672-F568-4278-B7ED-F5C37A0AB178}" type="pres">
      <dgm:prSet presAssocID="{692196DB-7DDA-4019-BC11-87CB6EBF4AF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C0E3E1-E77D-458C-864B-C5976EA526CD}" type="pres">
      <dgm:prSet presAssocID="{692196DB-7DDA-4019-BC11-87CB6EBF4A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72E7870-4EB2-4253-9338-5BBB38D6883E}" srcId="{CB78C99C-4F85-4800-8E29-C48ABB18841A}" destId="{60A83755-A8D4-4036-814B-12103D40CDB3}" srcOrd="1" destOrd="0" parTransId="{9A834759-D733-416C-8A67-A776879DEEDA}" sibTransId="{41252FD5-A007-4F69-A930-C842C5EB0DC8}"/>
    <dgm:cxn modelId="{DCB06A6F-B291-4043-AA3A-40BAD9AD6470}" type="presOf" srcId="{60A83755-A8D4-4036-814B-12103D40CDB3}" destId="{44F2567E-E250-4A68-990A-3D2A3D431E17}" srcOrd="0" destOrd="0" presId="urn:microsoft.com/office/officeart/2005/8/layout/pyramid1"/>
    <dgm:cxn modelId="{98FE633A-9D22-4274-84E4-68A83ADD9E80}" srcId="{CB78C99C-4F85-4800-8E29-C48ABB18841A}" destId="{15D17A6D-8A9E-446D-8CA4-16B03B3AEC49}" srcOrd="0" destOrd="0" parTransId="{32149B6D-0326-4C02-BBAA-7BDF66F5413D}" sibTransId="{AA864568-9866-41AF-A246-703BF32D6D89}"/>
    <dgm:cxn modelId="{5F8ED6F0-6813-4473-BF2B-CEC6D0693CAB}" srcId="{CB78C99C-4F85-4800-8E29-C48ABB18841A}" destId="{1BF6F2F6-8236-4E9E-8F56-A0ACD1E44629}" srcOrd="2" destOrd="0" parTransId="{F642C8B9-1AE7-4B57-96CC-F4245FE9589E}" sibTransId="{197932FC-B81C-4AA8-8863-53402875246D}"/>
    <dgm:cxn modelId="{F8776CB9-C51E-4075-B9B0-545EBF4CBC99}" type="presOf" srcId="{15D17A6D-8A9E-446D-8CA4-16B03B3AEC49}" destId="{D36B9487-FA18-4E7E-BE71-C74796A64B68}" srcOrd="1" destOrd="0" presId="urn:microsoft.com/office/officeart/2005/8/layout/pyramid1"/>
    <dgm:cxn modelId="{D347FA96-E347-4DA4-A56C-E83BB5B1C28D}" type="presOf" srcId="{692196DB-7DDA-4019-BC11-87CB6EBF4AFA}" destId="{161B3672-F568-4278-B7ED-F5C37A0AB178}" srcOrd="0" destOrd="0" presId="urn:microsoft.com/office/officeart/2005/8/layout/pyramid1"/>
    <dgm:cxn modelId="{F42C8D2F-69FF-454C-B9AC-F2EC5E73A6BE}" type="presOf" srcId="{15D17A6D-8A9E-446D-8CA4-16B03B3AEC49}" destId="{47C75861-1183-43E5-9236-9F713B6DB160}" srcOrd="0" destOrd="0" presId="urn:microsoft.com/office/officeart/2005/8/layout/pyramid1"/>
    <dgm:cxn modelId="{154C29AB-8BBF-4B5F-A5FA-CC09E2CEA169}" type="presOf" srcId="{CB78C99C-4F85-4800-8E29-C48ABB18841A}" destId="{BA8D98CD-FF8A-45D2-B78E-61D5201FF443}" srcOrd="0" destOrd="0" presId="urn:microsoft.com/office/officeart/2005/8/layout/pyramid1"/>
    <dgm:cxn modelId="{EB036D7D-8B47-4803-B0CE-DEC753E70586}" type="presOf" srcId="{60A83755-A8D4-4036-814B-12103D40CDB3}" destId="{2BE920F8-36C8-4A2E-AFE7-62E9F7F4512E}" srcOrd="1" destOrd="0" presId="urn:microsoft.com/office/officeart/2005/8/layout/pyramid1"/>
    <dgm:cxn modelId="{57D426A2-2A22-4235-A02B-DE661F97B05B}" srcId="{CB78C99C-4F85-4800-8E29-C48ABB18841A}" destId="{DC0479D3-96EF-4490-8F35-104968F9FDBB}" srcOrd="3" destOrd="0" parTransId="{3DCD57BF-7448-40FC-A66E-112FF1B2BD02}" sibTransId="{046BB277-170F-4A80-BF04-41209062ACD8}"/>
    <dgm:cxn modelId="{8ED26FC6-F2A0-4A81-AACE-C5F987C04EBC}" type="presOf" srcId="{692196DB-7DDA-4019-BC11-87CB6EBF4AFA}" destId="{FCC0E3E1-E77D-458C-864B-C5976EA526CD}" srcOrd="1" destOrd="0" presId="urn:microsoft.com/office/officeart/2005/8/layout/pyramid1"/>
    <dgm:cxn modelId="{76E54E50-B25B-4061-A13F-D6E95BDA0EFF}" type="presOf" srcId="{1BF6F2F6-8236-4E9E-8F56-A0ACD1E44629}" destId="{F0B0A01A-6DE6-4CB9-852B-B8A7F6FDCB78}" srcOrd="0" destOrd="0" presId="urn:microsoft.com/office/officeart/2005/8/layout/pyramid1"/>
    <dgm:cxn modelId="{92ABB792-A9DC-40BA-8BC4-4F3F7EF4E4C8}" srcId="{CB78C99C-4F85-4800-8E29-C48ABB18841A}" destId="{692196DB-7DDA-4019-BC11-87CB6EBF4AFA}" srcOrd="4" destOrd="0" parTransId="{A167DF5D-CB59-4E30-94A7-72FF0AB48097}" sibTransId="{ABE94FEB-94DA-4CF7-900E-E83B673E4A79}"/>
    <dgm:cxn modelId="{8B5C0692-268C-4A67-A2CA-9C9EDDF3E332}" type="presOf" srcId="{1BF6F2F6-8236-4E9E-8F56-A0ACD1E44629}" destId="{7536F1C7-0573-4539-B69B-CEE1B0A51011}" srcOrd="1" destOrd="0" presId="urn:microsoft.com/office/officeart/2005/8/layout/pyramid1"/>
    <dgm:cxn modelId="{ADD53F87-8DCD-4DBA-A263-68A5F9E386EC}" type="presOf" srcId="{DC0479D3-96EF-4490-8F35-104968F9FDBB}" destId="{909D2C2F-A1AA-40F1-822D-8DF8C08A4882}" srcOrd="0" destOrd="0" presId="urn:microsoft.com/office/officeart/2005/8/layout/pyramid1"/>
    <dgm:cxn modelId="{8660E0E5-3EE3-4855-A9BF-83EE685A00B2}" type="presOf" srcId="{DC0479D3-96EF-4490-8F35-104968F9FDBB}" destId="{ABF1E0D6-562D-4F0A-952E-90AADDE06C87}" srcOrd="1" destOrd="0" presId="urn:microsoft.com/office/officeart/2005/8/layout/pyramid1"/>
    <dgm:cxn modelId="{48E3DBF4-53F2-4DB6-A91E-C1CB63229E4B}" type="presParOf" srcId="{BA8D98CD-FF8A-45D2-B78E-61D5201FF443}" destId="{13742D3F-D0BE-49AF-A863-BCB7EE70664E}" srcOrd="0" destOrd="0" presId="urn:microsoft.com/office/officeart/2005/8/layout/pyramid1"/>
    <dgm:cxn modelId="{8951E6F9-A988-4B02-A943-03FE9B83EE9E}" type="presParOf" srcId="{13742D3F-D0BE-49AF-A863-BCB7EE70664E}" destId="{47C75861-1183-43E5-9236-9F713B6DB160}" srcOrd="0" destOrd="0" presId="urn:microsoft.com/office/officeart/2005/8/layout/pyramid1"/>
    <dgm:cxn modelId="{724E3BB2-AA42-4EC3-8730-D27481987079}" type="presParOf" srcId="{13742D3F-D0BE-49AF-A863-BCB7EE70664E}" destId="{D36B9487-FA18-4E7E-BE71-C74796A64B68}" srcOrd="1" destOrd="0" presId="urn:microsoft.com/office/officeart/2005/8/layout/pyramid1"/>
    <dgm:cxn modelId="{D0E7F467-5890-4A91-9FE8-ED0F9AD04724}" type="presParOf" srcId="{BA8D98CD-FF8A-45D2-B78E-61D5201FF443}" destId="{DA33A39D-EA00-4E57-89FB-13D77471169C}" srcOrd="1" destOrd="0" presId="urn:microsoft.com/office/officeart/2005/8/layout/pyramid1"/>
    <dgm:cxn modelId="{913328CC-13FE-4F41-8E74-39177B2EE0DE}" type="presParOf" srcId="{DA33A39D-EA00-4E57-89FB-13D77471169C}" destId="{44F2567E-E250-4A68-990A-3D2A3D431E17}" srcOrd="0" destOrd="0" presId="urn:microsoft.com/office/officeart/2005/8/layout/pyramid1"/>
    <dgm:cxn modelId="{63B0670D-2EEC-4BB9-9D04-D39E34FBA85F}" type="presParOf" srcId="{DA33A39D-EA00-4E57-89FB-13D77471169C}" destId="{2BE920F8-36C8-4A2E-AFE7-62E9F7F4512E}" srcOrd="1" destOrd="0" presId="urn:microsoft.com/office/officeart/2005/8/layout/pyramid1"/>
    <dgm:cxn modelId="{7A1998AA-46BF-4407-83EC-D4F6C5CAF81E}" type="presParOf" srcId="{BA8D98CD-FF8A-45D2-B78E-61D5201FF443}" destId="{B0469455-664C-49D1-82DF-0583EBEE634F}" srcOrd="2" destOrd="0" presId="urn:microsoft.com/office/officeart/2005/8/layout/pyramid1"/>
    <dgm:cxn modelId="{F95B409A-A120-4EFF-8DEE-048EA25FEA92}" type="presParOf" srcId="{B0469455-664C-49D1-82DF-0583EBEE634F}" destId="{F0B0A01A-6DE6-4CB9-852B-B8A7F6FDCB78}" srcOrd="0" destOrd="0" presId="urn:microsoft.com/office/officeart/2005/8/layout/pyramid1"/>
    <dgm:cxn modelId="{954C61C4-42CD-4B39-B8F4-32492F085671}" type="presParOf" srcId="{B0469455-664C-49D1-82DF-0583EBEE634F}" destId="{7536F1C7-0573-4539-B69B-CEE1B0A51011}" srcOrd="1" destOrd="0" presId="urn:microsoft.com/office/officeart/2005/8/layout/pyramid1"/>
    <dgm:cxn modelId="{30AA4B0F-CD72-4CB9-A21A-C505CD4C2D3A}" type="presParOf" srcId="{BA8D98CD-FF8A-45D2-B78E-61D5201FF443}" destId="{A5E73EFE-86AA-48E0-BB8A-0DB1F3E2CAB7}" srcOrd="3" destOrd="0" presId="urn:microsoft.com/office/officeart/2005/8/layout/pyramid1"/>
    <dgm:cxn modelId="{80297A0D-3BB3-45FB-8BE4-91A59861034C}" type="presParOf" srcId="{A5E73EFE-86AA-48E0-BB8A-0DB1F3E2CAB7}" destId="{909D2C2F-A1AA-40F1-822D-8DF8C08A4882}" srcOrd="0" destOrd="0" presId="urn:microsoft.com/office/officeart/2005/8/layout/pyramid1"/>
    <dgm:cxn modelId="{DEE18133-15FB-4368-8FD8-5F1397BC33DC}" type="presParOf" srcId="{A5E73EFE-86AA-48E0-BB8A-0DB1F3E2CAB7}" destId="{ABF1E0D6-562D-4F0A-952E-90AADDE06C87}" srcOrd="1" destOrd="0" presId="urn:microsoft.com/office/officeart/2005/8/layout/pyramid1"/>
    <dgm:cxn modelId="{66B13A66-ABB3-4BAE-A697-6811FC14D8BD}" type="presParOf" srcId="{BA8D98CD-FF8A-45D2-B78E-61D5201FF443}" destId="{F6D69FB6-B31A-4848-9A75-0A2C9EDABAEE}" srcOrd="4" destOrd="0" presId="urn:microsoft.com/office/officeart/2005/8/layout/pyramid1"/>
    <dgm:cxn modelId="{EB0D0F2B-FFDC-4A35-A77C-612DAAEA8138}" type="presParOf" srcId="{F6D69FB6-B31A-4848-9A75-0A2C9EDABAEE}" destId="{161B3672-F568-4278-B7ED-F5C37A0AB178}" srcOrd="0" destOrd="0" presId="urn:microsoft.com/office/officeart/2005/8/layout/pyramid1"/>
    <dgm:cxn modelId="{FAC86CB4-3D23-498A-AAAF-4928C71B4439}" type="presParOf" srcId="{F6D69FB6-B31A-4848-9A75-0A2C9EDABAEE}" destId="{FCC0E3E1-E77D-458C-864B-C5976EA526C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F38405-E4AE-471E-BF07-4DC3FB58BD0F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F1FA286C-14FF-4544-A2F4-F76EF345B691}">
      <dgm:prSet phldrT="[文本]"/>
      <dgm:spPr/>
      <dgm:t>
        <a:bodyPr/>
        <a:lstStyle/>
        <a:p>
          <a:r>
            <a:rPr lang="zh-CN" altLang="en-US" dirty="0" smtClean="0"/>
            <a:t>运营服务</a:t>
          </a:r>
          <a:endParaRPr lang="zh-CN" altLang="en-US" dirty="0"/>
        </a:p>
      </dgm:t>
    </dgm:pt>
    <dgm:pt modelId="{47071404-B4BC-4D44-BEC3-28C83E682CB8}" type="parTrans" cxnId="{BA1CF8B3-B6CD-461D-9654-E1F2CF401256}">
      <dgm:prSet/>
      <dgm:spPr/>
      <dgm:t>
        <a:bodyPr/>
        <a:lstStyle/>
        <a:p>
          <a:endParaRPr lang="zh-CN" altLang="en-US"/>
        </a:p>
      </dgm:t>
    </dgm:pt>
    <dgm:pt modelId="{50C08EAF-79BA-45F7-9795-F312C64B2CFC}" type="sibTrans" cxnId="{BA1CF8B3-B6CD-461D-9654-E1F2CF401256}">
      <dgm:prSet/>
      <dgm:spPr/>
      <dgm:t>
        <a:bodyPr/>
        <a:lstStyle/>
        <a:p>
          <a:endParaRPr lang="zh-CN" altLang="en-US"/>
        </a:p>
      </dgm:t>
    </dgm:pt>
    <dgm:pt modelId="{CAC93D42-82B1-4B90-9AF4-05BDDB8F4348}">
      <dgm:prSet phldrT="[文本]"/>
      <dgm:spPr/>
      <dgm:t>
        <a:bodyPr/>
        <a:lstStyle/>
        <a:p>
          <a:r>
            <a:rPr lang="zh-CN" altLang="en-US" dirty="0" smtClean="0"/>
            <a:t>应用设计</a:t>
          </a:r>
          <a:endParaRPr lang="zh-CN" altLang="en-US" dirty="0"/>
        </a:p>
      </dgm:t>
    </dgm:pt>
    <dgm:pt modelId="{3A095234-2D26-4D51-8623-8E55EA6D91F4}" type="parTrans" cxnId="{82203A9F-39B7-4E7A-8CCA-85CEE41E7266}">
      <dgm:prSet/>
      <dgm:spPr/>
      <dgm:t>
        <a:bodyPr/>
        <a:lstStyle/>
        <a:p>
          <a:endParaRPr lang="zh-CN" altLang="en-US"/>
        </a:p>
      </dgm:t>
    </dgm:pt>
    <dgm:pt modelId="{9683DC69-B772-44F3-896A-298E7979A0A4}" type="sibTrans" cxnId="{82203A9F-39B7-4E7A-8CCA-85CEE41E7266}">
      <dgm:prSet/>
      <dgm:spPr/>
      <dgm:t>
        <a:bodyPr/>
        <a:lstStyle/>
        <a:p>
          <a:endParaRPr lang="zh-CN" altLang="en-US"/>
        </a:p>
      </dgm:t>
    </dgm:pt>
    <dgm:pt modelId="{011BF9B7-8C08-499C-B693-4211761837A4}">
      <dgm:prSet phldrT="[文本]"/>
      <dgm:spPr/>
      <dgm:t>
        <a:bodyPr/>
        <a:lstStyle/>
        <a:p>
          <a:r>
            <a:rPr lang="zh-CN" altLang="en-US" dirty="0" smtClean="0"/>
            <a:t>资源引入</a:t>
          </a:r>
          <a:endParaRPr lang="zh-CN" altLang="en-US" dirty="0"/>
        </a:p>
      </dgm:t>
    </dgm:pt>
    <dgm:pt modelId="{16799E07-663E-4723-B464-481AC2FAB851}" type="parTrans" cxnId="{2F4E52DD-A5A8-43EE-B009-FE8D0A855E7C}">
      <dgm:prSet/>
      <dgm:spPr/>
      <dgm:t>
        <a:bodyPr/>
        <a:lstStyle/>
        <a:p>
          <a:endParaRPr lang="zh-CN" altLang="en-US"/>
        </a:p>
      </dgm:t>
    </dgm:pt>
    <dgm:pt modelId="{B25AC907-8565-4AA4-A63C-F3B4D688B08E}" type="sibTrans" cxnId="{2F4E52DD-A5A8-43EE-B009-FE8D0A855E7C}">
      <dgm:prSet/>
      <dgm:spPr/>
      <dgm:t>
        <a:bodyPr/>
        <a:lstStyle/>
        <a:p>
          <a:endParaRPr lang="zh-CN" altLang="en-US"/>
        </a:p>
      </dgm:t>
    </dgm:pt>
    <dgm:pt modelId="{91A3620E-3641-41CF-B8FA-CA744B7C8F07}">
      <dgm:prSet phldrT="[文本]"/>
      <dgm:spPr/>
      <dgm:t>
        <a:bodyPr/>
        <a:lstStyle/>
        <a:p>
          <a:r>
            <a:rPr lang="zh-CN" altLang="en-US" dirty="0" smtClean="0"/>
            <a:t>业务推广</a:t>
          </a:r>
          <a:endParaRPr lang="zh-CN" altLang="en-US" dirty="0"/>
        </a:p>
      </dgm:t>
    </dgm:pt>
    <dgm:pt modelId="{BCB7F416-2A00-4329-BD87-25E88C8E40AB}" type="parTrans" cxnId="{59D85446-CB7B-4D9E-A47B-62C9E4B284E4}">
      <dgm:prSet/>
      <dgm:spPr/>
      <dgm:t>
        <a:bodyPr/>
        <a:lstStyle/>
        <a:p>
          <a:endParaRPr lang="zh-CN" altLang="en-US"/>
        </a:p>
      </dgm:t>
    </dgm:pt>
    <dgm:pt modelId="{54307CFE-DBD2-449A-B44B-5CB49D2F3D36}" type="sibTrans" cxnId="{59D85446-CB7B-4D9E-A47B-62C9E4B284E4}">
      <dgm:prSet/>
      <dgm:spPr/>
      <dgm:t>
        <a:bodyPr/>
        <a:lstStyle/>
        <a:p>
          <a:endParaRPr lang="zh-CN" altLang="en-US"/>
        </a:p>
      </dgm:t>
    </dgm:pt>
    <dgm:pt modelId="{9E92AF9F-2199-41EB-BB35-1C5B47463294}">
      <dgm:prSet phldrT="[文本]"/>
      <dgm:spPr/>
      <dgm:t>
        <a:bodyPr/>
        <a:lstStyle/>
        <a:p>
          <a:r>
            <a:rPr lang="zh-CN" altLang="en-US" dirty="0" smtClean="0"/>
            <a:t>业务管理</a:t>
          </a:r>
          <a:endParaRPr lang="zh-CN" altLang="en-US" dirty="0"/>
        </a:p>
      </dgm:t>
    </dgm:pt>
    <dgm:pt modelId="{CB41C355-3772-4603-BEC3-0B8997E0B4A0}" type="parTrans" cxnId="{1BDA204B-98D9-473F-B453-E58112F3282B}">
      <dgm:prSet/>
      <dgm:spPr/>
      <dgm:t>
        <a:bodyPr/>
        <a:lstStyle/>
        <a:p>
          <a:endParaRPr lang="zh-CN" altLang="en-US"/>
        </a:p>
      </dgm:t>
    </dgm:pt>
    <dgm:pt modelId="{A2013E8E-2E7F-4E41-95BB-4D3F7D660D27}" type="sibTrans" cxnId="{1BDA204B-98D9-473F-B453-E58112F3282B}">
      <dgm:prSet/>
      <dgm:spPr/>
      <dgm:t>
        <a:bodyPr/>
        <a:lstStyle/>
        <a:p>
          <a:endParaRPr lang="zh-CN" altLang="en-US"/>
        </a:p>
      </dgm:t>
    </dgm:pt>
    <dgm:pt modelId="{002F41B1-A218-4C09-9627-39B648401182}">
      <dgm:prSet phldrT="[文本]"/>
      <dgm:spPr/>
      <dgm:t>
        <a:bodyPr/>
        <a:lstStyle/>
        <a:p>
          <a:r>
            <a:rPr lang="zh-CN" altLang="en-US" smtClean="0"/>
            <a:t>平台整合</a:t>
          </a:r>
          <a:endParaRPr lang="zh-CN" altLang="en-US" dirty="0"/>
        </a:p>
      </dgm:t>
    </dgm:pt>
    <dgm:pt modelId="{A68AF2B2-D157-4C23-BEF7-3A63F35D9097}" type="parTrans" cxnId="{4DACD6BE-F3CB-4369-BB18-98D33F571C03}">
      <dgm:prSet/>
      <dgm:spPr/>
      <dgm:t>
        <a:bodyPr/>
        <a:lstStyle/>
        <a:p>
          <a:endParaRPr lang="zh-CN" altLang="en-US"/>
        </a:p>
      </dgm:t>
    </dgm:pt>
    <dgm:pt modelId="{32E73AB8-02E7-4AF6-8142-9EE99A38EC62}" type="sibTrans" cxnId="{4DACD6BE-F3CB-4369-BB18-98D33F571C03}">
      <dgm:prSet/>
      <dgm:spPr/>
      <dgm:t>
        <a:bodyPr/>
        <a:lstStyle/>
        <a:p>
          <a:endParaRPr lang="zh-CN" altLang="en-US"/>
        </a:p>
      </dgm:t>
    </dgm:pt>
    <dgm:pt modelId="{637050AD-DA0E-4DF8-9BA1-6619ED95125E}">
      <dgm:prSet phldrT="[文本]"/>
      <dgm:spPr/>
      <dgm:t>
        <a:bodyPr/>
        <a:lstStyle/>
        <a:p>
          <a:r>
            <a:rPr lang="zh-CN" altLang="en-US" dirty="0" smtClean="0"/>
            <a:t>本地服务</a:t>
          </a:r>
          <a:endParaRPr lang="zh-CN" altLang="en-US" dirty="0"/>
        </a:p>
      </dgm:t>
    </dgm:pt>
    <dgm:pt modelId="{5523C9F1-7821-4FC6-9629-2A14BA5F7511}" type="sibTrans" cxnId="{B98A9BE7-3B09-43D1-A016-200D8F74B3C5}">
      <dgm:prSet/>
      <dgm:spPr/>
      <dgm:t>
        <a:bodyPr/>
        <a:lstStyle/>
        <a:p>
          <a:endParaRPr lang="zh-CN" altLang="en-US"/>
        </a:p>
      </dgm:t>
    </dgm:pt>
    <dgm:pt modelId="{6E930CBF-5B41-48AA-8928-30D1352B0A73}" type="parTrans" cxnId="{B98A9BE7-3B09-43D1-A016-200D8F74B3C5}">
      <dgm:prSet/>
      <dgm:spPr/>
      <dgm:t>
        <a:bodyPr/>
        <a:lstStyle/>
        <a:p>
          <a:endParaRPr lang="zh-CN" altLang="en-US"/>
        </a:p>
      </dgm:t>
    </dgm:pt>
    <dgm:pt modelId="{0BD13D77-A3B7-4034-BBC0-686995BCC4B5}" type="pres">
      <dgm:prSet presAssocID="{CBF38405-E4AE-471E-BF07-4DC3FB58BD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312A04E-4BC5-4F88-88CA-BC6B50401D27}" type="pres">
      <dgm:prSet presAssocID="{F1FA286C-14FF-4544-A2F4-F76EF345B691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B17C4933-FF44-4558-907D-A9C5BC961B49}" type="pres">
      <dgm:prSet presAssocID="{CAC93D42-82B1-4B90-9AF4-05BDDB8F434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AECFFA-2138-487B-B80E-4F73B2D79F14}" type="pres">
      <dgm:prSet presAssocID="{CAC93D42-82B1-4B90-9AF4-05BDDB8F4348}" presName="dummy" presStyleCnt="0"/>
      <dgm:spPr/>
    </dgm:pt>
    <dgm:pt modelId="{8414CD2A-4BF0-41C1-A694-114A5E75AEE9}" type="pres">
      <dgm:prSet presAssocID="{9683DC69-B772-44F3-896A-298E7979A0A4}" presName="sibTrans" presStyleLbl="sibTrans2D1" presStyleIdx="0" presStyleCnt="6"/>
      <dgm:spPr/>
      <dgm:t>
        <a:bodyPr/>
        <a:lstStyle/>
        <a:p>
          <a:endParaRPr lang="zh-CN" altLang="en-US"/>
        </a:p>
      </dgm:t>
    </dgm:pt>
    <dgm:pt modelId="{B400FC96-034F-4798-941C-B377345798DC}" type="pres">
      <dgm:prSet presAssocID="{011BF9B7-8C08-499C-B693-4211761837A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36C168-06B7-495B-9916-AA43AC775B25}" type="pres">
      <dgm:prSet presAssocID="{011BF9B7-8C08-499C-B693-4211761837A4}" presName="dummy" presStyleCnt="0"/>
      <dgm:spPr/>
    </dgm:pt>
    <dgm:pt modelId="{FAA54028-718C-4C46-97CF-21334F3BEE8E}" type="pres">
      <dgm:prSet presAssocID="{B25AC907-8565-4AA4-A63C-F3B4D688B08E}" presName="sibTrans" presStyleLbl="sibTrans2D1" presStyleIdx="1" presStyleCnt="6"/>
      <dgm:spPr/>
      <dgm:t>
        <a:bodyPr/>
        <a:lstStyle/>
        <a:p>
          <a:endParaRPr lang="zh-CN" altLang="en-US"/>
        </a:p>
      </dgm:t>
    </dgm:pt>
    <dgm:pt modelId="{70CA0D2A-65C3-4170-BCC3-F714B960104E}" type="pres">
      <dgm:prSet presAssocID="{637050AD-DA0E-4DF8-9BA1-6619ED95125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671584-BDEC-4F61-AB0D-254C8068B8FD}" type="pres">
      <dgm:prSet presAssocID="{637050AD-DA0E-4DF8-9BA1-6619ED95125E}" presName="dummy" presStyleCnt="0"/>
      <dgm:spPr/>
    </dgm:pt>
    <dgm:pt modelId="{0F27A305-44B5-4357-8724-986948626A92}" type="pres">
      <dgm:prSet presAssocID="{5523C9F1-7821-4FC6-9629-2A14BA5F7511}" presName="sibTrans" presStyleLbl="sibTrans2D1" presStyleIdx="2" presStyleCnt="6"/>
      <dgm:spPr/>
      <dgm:t>
        <a:bodyPr/>
        <a:lstStyle/>
        <a:p>
          <a:endParaRPr lang="zh-CN" altLang="en-US"/>
        </a:p>
      </dgm:t>
    </dgm:pt>
    <dgm:pt modelId="{748D2F99-8A71-43FC-88DF-A8342BA3F188}" type="pres">
      <dgm:prSet presAssocID="{91A3620E-3641-41CF-B8FA-CA744B7C8F0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AAD24B-BED7-44AC-9AFF-E68DB944EB97}" type="pres">
      <dgm:prSet presAssocID="{91A3620E-3641-41CF-B8FA-CA744B7C8F07}" presName="dummy" presStyleCnt="0"/>
      <dgm:spPr/>
    </dgm:pt>
    <dgm:pt modelId="{938C4B66-8160-41B6-B26C-E1DAE7E75DD4}" type="pres">
      <dgm:prSet presAssocID="{54307CFE-DBD2-449A-B44B-5CB49D2F3D36}" presName="sibTrans" presStyleLbl="sibTrans2D1" presStyleIdx="3" presStyleCnt="6"/>
      <dgm:spPr/>
      <dgm:t>
        <a:bodyPr/>
        <a:lstStyle/>
        <a:p>
          <a:endParaRPr lang="zh-CN" altLang="en-US"/>
        </a:p>
      </dgm:t>
    </dgm:pt>
    <dgm:pt modelId="{34C1E435-8962-4850-9F02-AE21A115931D}" type="pres">
      <dgm:prSet presAssocID="{9E92AF9F-2199-41EB-BB35-1C5B4746329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72ED45-0FE1-4625-972C-AF2025867623}" type="pres">
      <dgm:prSet presAssocID="{9E92AF9F-2199-41EB-BB35-1C5B47463294}" presName="dummy" presStyleCnt="0"/>
      <dgm:spPr/>
    </dgm:pt>
    <dgm:pt modelId="{348564B9-B4EA-4ABE-9390-462D386B7471}" type="pres">
      <dgm:prSet presAssocID="{A2013E8E-2E7F-4E41-95BB-4D3F7D660D27}" presName="sibTrans" presStyleLbl="sibTrans2D1" presStyleIdx="4" presStyleCnt="6"/>
      <dgm:spPr/>
      <dgm:t>
        <a:bodyPr/>
        <a:lstStyle/>
        <a:p>
          <a:endParaRPr lang="zh-CN" altLang="en-US"/>
        </a:p>
      </dgm:t>
    </dgm:pt>
    <dgm:pt modelId="{5359520F-055F-4023-AA18-C863F0129211}" type="pres">
      <dgm:prSet presAssocID="{002F41B1-A218-4C09-9627-39B6484011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2D8525-1066-4F5E-8A1B-D7D80A6AF336}" type="pres">
      <dgm:prSet presAssocID="{002F41B1-A218-4C09-9627-39B648401182}" presName="dummy" presStyleCnt="0"/>
      <dgm:spPr/>
    </dgm:pt>
    <dgm:pt modelId="{6A156B26-9CCF-4782-A0FD-F202A00E9D48}" type="pres">
      <dgm:prSet presAssocID="{32E73AB8-02E7-4AF6-8142-9EE99A38EC62}" presName="sibTrans" presStyleLbl="sibTrans2D1" presStyleIdx="5" presStyleCnt="6"/>
      <dgm:spPr/>
      <dgm:t>
        <a:bodyPr/>
        <a:lstStyle/>
        <a:p>
          <a:endParaRPr lang="zh-CN" altLang="en-US"/>
        </a:p>
      </dgm:t>
    </dgm:pt>
  </dgm:ptLst>
  <dgm:cxnLst>
    <dgm:cxn modelId="{3F82DBD0-3CD0-4570-83F2-DE461BB77466}" type="presOf" srcId="{9E92AF9F-2199-41EB-BB35-1C5B47463294}" destId="{34C1E435-8962-4850-9F02-AE21A115931D}" srcOrd="0" destOrd="0" presId="urn:microsoft.com/office/officeart/2005/8/layout/radial6"/>
    <dgm:cxn modelId="{3A5EDBE4-D1ED-4DE7-A372-B1AD25B5A726}" type="presOf" srcId="{A2013E8E-2E7F-4E41-95BB-4D3F7D660D27}" destId="{348564B9-B4EA-4ABE-9390-462D386B7471}" srcOrd="0" destOrd="0" presId="urn:microsoft.com/office/officeart/2005/8/layout/radial6"/>
    <dgm:cxn modelId="{4DACD6BE-F3CB-4369-BB18-98D33F571C03}" srcId="{F1FA286C-14FF-4544-A2F4-F76EF345B691}" destId="{002F41B1-A218-4C09-9627-39B648401182}" srcOrd="5" destOrd="0" parTransId="{A68AF2B2-D157-4C23-BEF7-3A63F35D9097}" sibTransId="{32E73AB8-02E7-4AF6-8142-9EE99A38EC62}"/>
    <dgm:cxn modelId="{B46A758F-ED35-4B3E-98AC-B28D56F4BB1C}" type="presOf" srcId="{5523C9F1-7821-4FC6-9629-2A14BA5F7511}" destId="{0F27A305-44B5-4357-8724-986948626A92}" srcOrd="0" destOrd="0" presId="urn:microsoft.com/office/officeart/2005/8/layout/radial6"/>
    <dgm:cxn modelId="{59D85446-CB7B-4D9E-A47B-62C9E4B284E4}" srcId="{F1FA286C-14FF-4544-A2F4-F76EF345B691}" destId="{91A3620E-3641-41CF-B8FA-CA744B7C8F07}" srcOrd="3" destOrd="0" parTransId="{BCB7F416-2A00-4329-BD87-25E88C8E40AB}" sibTransId="{54307CFE-DBD2-449A-B44B-5CB49D2F3D36}"/>
    <dgm:cxn modelId="{0D71E19D-1B88-4373-BAFF-D617AE6A2A02}" type="presOf" srcId="{637050AD-DA0E-4DF8-9BA1-6619ED95125E}" destId="{70CA0D2A-65C3-4170-BCC3-F714B960104E}" srcOrd="0" destOrd="0" presId="urn:microsoft.com/office/officeart/2005/8/layout/radial6"/>
    <dgm:cxn modelId="{D36900A3-352A-4BB0-AAB1-28EE2A202A13}" type="presOf" srcId="{9683DC69-B772-44F3-896A-298E7979A0A4}" destId="{8414CD2A-4BF0-41C1-A694-114A5E75AEE9}" srcOrd="0" destOrd="0" presId="urn:microsoft.com/office/officeart/2005/8/layout/radial6"/>
    <dgm:cxn modelId="{1084B33B-98C5-4C57-B57C-DC4988EF24DE}" type="presOf" srcId="{F1FA286C-14FF-4544-A2F4-F76EF345B691}" destId="{A312A04E-4BC5-4F88-88CA-BC6B50401D27}" srcOrd="0" destOrd="0" presId="urn:microsoft.com/office/officeart/2005/8/layout/radial6"/>
    <dgm:cxn modelId="{C548115F-6D00-4299-96C8-872CC6CC76E0}" type="presOf" srcId="{54307CFE-DBD2-449A-B44B-5CB49D2F3D36}" destId="{938C4B66-8160-41B6-B26C-E1DAE7E75DD4}" srcOrd="0" destOrd="0" presId="urn:microsoft.com/office/officeart/2005/8/layout/radial6"/>
    <dgm:cxn modelId="{425680A0-0386-43EB-BF23-4CDCD591BF84}" type="presOf" srcId="{32E73AB8-02E7-4AF6-8142-9EE99A38EC62}" destId="{6A156B26-9CCF-4782-A0FD-F202A00E9D48}" srcOrd="0" destOrd="0" presId="urn:microsoft.com/office/officeart/2005/8/layout/radial6"/>
    <dgm:cxn modelId="{5CC515B7-7FA8-4267-9502-957094251EB2}" type="presOf" srcId="{CBF38405-E4AE-471E-BF07-4DC3FB58BD0F}" destId="{0BD13D77-A3B7-4034-BBC0-686995BCC4B5}" srcOrd="0" destOrd="0" presId="urn:microsoft.com/office/officeart/2005/8/layout/radial6"/>
    <dgm:cxn modelId="{1BDA204B-98D9-473F-B453-E58112F3282B}" srcId="{F1FA286C-14FF-4544-A2F4-F76EF345B691}" destId="{9E92AF9F-2199-41EB-BB35-1C5B47463294}" srcOrd="4" destOrd="0" parTransId="{CB41C355-3772-4603-BEC3-0B8997E0B4A0}" sibTransId="{A2013E8E-2E7F-4E41-95BB-4D3F7D660D27}"/>
    <dgm:cxn modelId="{A8FBD1DD-FC4F-4FED-8B00-B9600219B59A}" type="presOf" srcId="{91A3620E-3641-41CF-B8FA-CA744B7C8F07}" destId="{748D2F99-8A71-43FC-88DF-A8342BA3F188}" srcOrd="0" destOrd="0" presId="urn:microsoft.com/office/officeart/2005/8/layout/radial6"/>
    <dgm:cxn modelId="{B98A9BE7-3B09-43D1-A016-200D8F74B3C5}" srcId="{F1FA286C-14FF-4544-A2F4-F76EF345B691}" destId="{637050AD-DA0E-4DF8-9BA1-6619ED95125E}" srcOrd="2" destOrd="0" parTransId="{6E930CBF-5B41-48AA-8928-30D1352B0A73}" sibTransId="{5523C9F1-7821-4FC6-9629-2A14BA5F7511}"/>
    <dgm:cxn modelId="{BA1CF8B3-B6CD-461D-9654-E1F2CF401256}" srcId="{CBF38405-E4AE-471E-BF07-4DC3FB58BD0F}" destId="{F1FA286C-14FF-4544-A2F4-F76EF345B691}" srcOrd="0" destOrd="0" parTransId="{47071404-B4BC-4D44-BEC3-28C83E682CB8}" sibTransId="{50C08EAF-79BA-45F7-9795-F312C64B2CFC}"/>
    <dgm:cxn modelId="{E966518F-3AC2-4357-8F03-61A50F79E4FB}" type="presOf" srcId="{011BF9B7-8C08-499C-B693-4211761837A4}" destId="{B400FC96-034F-4798-941C-B377345798DC}" srcOrd="0" destOrd="0" presId="urn:microsoft.com/office/officeart/2005/8/layout/radial6"/>
    <dgm:cxn modelId="{6BC1322D-2F52-4938-871A-C93449696E04}" type="presOf" srcId="{B25AC907-8565-4AA4-A63C-F3B4D688B08E}" destId="{FAA54028-718C-4C46-97CF-21334F3BEE8E}" srcOrd="0" destOrd="0" presId="urn:microsoft.com/office/officeart/2005/8/layout/radial6"/>
    <dgm:cxn modelId="{82203A9F-39B7-4E7A-8CCA-85CEE41E7266}" srcId="{F1FA286C-14FF-4544-A2F4-F76EF345B691}" destId="{CAC93D42-82B1-4B90-9AF4-05BDDB8F4348}" srcOrd="0" destOrd="0" parTransId="{3A095234-2D26-4D51-8623-8E55EA6D91F4}" sibTransId="{9683DC69-B772-44F3-896A-298E7979A0A4}"/>
    <dgm:cxn modelId="{2F4E52DD-A5A8-43EE-B009-FE8D0A855E7C}" srcId="{F1FA286C-14FF-4544-A2F4-F76EF345B691}" destId="{011BF9B7-8C08-499C-B693-4211761837A4}" srcOrd="1" destOrd="0" parTransId="{16799E07-663E-4723-B464-481AC2FAB851}" sibTransId="{B25AC907-8565-4AA4-A63C-F3B4D688B08E}"/>
    <dgm:cxn modelId="{5CF6629D-6F2F-499B-8D81-6B99C4511A24}" type="presOf" srcId="{CAC93D42-82B1-4B90-9AF4-05BDDB8F4348}" destId="{B17C4933-FF44-4558-907D-A9C5BC961B49}" srcOrd="0" destOrd="0" presId="urn:microsoft.com/office/officeart/2005/8/layout/radial6"/>
    <dgm:cxn modelId="{DEA95F7E-AA7A-4E81-B8FF-1B66259BAC03}" type="presOf" srcId="{002F41B1-A218-4C09-9627-39B648401182}" destId="{5359520F-055F-4023-AA18-C863F0129211}" srcOrd="0" destOrd="0" presId="urn:microsoft.com/office/officeart/2005/8/layout/radial6"/>
    <dgm:cxn modelId="{BC7E2573-6A0A-4CAB-8AF4-0D0070770505}" type="presParOf" srcId="{0BD13D77-A3B7-4034-BBC0-686995BCC4B5}" destId="{A312A04E-4BC5-4F88-88CA-BC6B50401D27}" srcOrd="0" destOrd="0" presId="urn:microsoft.com/office/officeart/2005/8/layout/radial6"/>
    <dgm:cxn modelId="{309B0919-7E44-4862-9EEF-42C68A2A7330}" type="presParOf" srcId="{0BD13D77-A3B7-4034-BBC0-686995BCC4B5}" destId="{B17C4933-FF44-4558-907D-A9C5BC961B49}" srcOrd="1" destOrd="0" presId="urn:microsoft.com/office/officeart/2005/8/layout/radial6"/>
    <dgm:cxn modelId="{96042116-3798-4316-A4B3-774B3256FE85}" type="presParOf" srcId="{0BD13D77-A3B7-4034-BBC0-686995BCC4B5}" destId="{0CAECFFA-2138-487B-B80E-4F73B2D79F14}" srcOrd="2" destOrd="0" presId="urn:microsoft.com/office/officeart/2005/8/layout/radial6"/>
    <dgm:cxn modelId="{9BEE633B-239E-4521-BAE4-0353F4FE2797}" type="presParOf" srcId="{0BD13D77-A3B7-4034-BBC0-686995BCC4B5}" destId="{8414CD2A-4BF0-41C1-A694-114A5E75AEE9}" srcOrd="3" destOrd="0" presId="urn:microsoft.com/office/officeart/2005/8/layout/radial6"/>
    <dgm:cxn modelId="{32D031EC-1AE3-4040-BD3C-771A3B100C69}" type="presParOf" srcId="{0BD13D77-A3B7-4034-BBC0-686995BCC4B5}" destId="{B400FC96-034F-4798-941C-B377345798DC}" srcOrd="4" destOrd="0" presId="urn:microsoft.com/office/officeart/2005/8/layout/radial6"/>
    <dgm:cxn modelId="{35FA7E90-553B-4262-9A6B-5129DA6E5436}" type="presParOf" srcId="{0BD13D77-A3B7-4034-BBC0-686995BCC4B5}" destId="{1A36C168-06B7-495B-9916-AA43AC775B25}" srcOrd="5" destOrd="0" presId="urn:microsoft.com/office/officeart/2005/8/layout/radial6"/>
    <dgm:cxn modelId="{D3163A4C-760F-49FA-8C59-DE499C2E2DEA}" type="presParOf" srcId="{0BD13D77-A3B7-4034-BBC0-686995BCC4B5}" destId="{FAA54028-718C-4C46-97CF-21334F3BEE8E}" srcOrd="6" destOrd="0" presId="urn:microsoft.com/office/officeart/2005/8/layout/radial6"/>
    <dgm:cxn modelId="{AFEC0EBC-2515-4A6F-BB47-32A343BC3D0F}" type="presParOf" srcId="{0BD13D77-A3B7-4034-BBC0-686995BCC4B5}" destId="{70CA0D2A-65C3-4170-BCC3-F714B960104E}" srcOrd="7" destOrd="0" presId="urn:microsoft.com/office/officeart/2005/8/layout/radial6"/>
    <dgm:cxn modelId="{EF2BB3BE-0E06-439B-820D-3FBD9A7D7DD5}" type="presParOf" srcId="{0BD13D77-A3B7-4034-BBC0-686995BCC4B5}" destId="{15671584-BDEC-4F61-AB0D-254C8068B8FD}" srcOrd="8" destOrd="0" presId="urn:microsoft.com/office/officeart/2005/8/layout/radial6"/>
    <dgm:cxn modelId="{6B93DFCD-5DC6-4975-B44D-5C7B5BC78898}" type="presParOf" srcId="{0BD13D77-A3B7-4034-BBC0-686995BCC4B5}" destId="{0F27A305-44B5-4357-8724-986948626A92}" srcOrd="9" destOrd="0" presId="urn:microsoft.com/office/officeart/2005/8/layout/radial6"/>
    <dgm:cxn modelId="{F574A7A2-6DA3-42CA-9AC1-1B42003B5C48}" type="presParOf" srcId="{0BD13D77-A3B7-4034-BBC0-686995BCC4B5}" destId="{748D2F99-8A71-43FC-88DF-A8342BA3F188}" srcOrd="10" destOrd="0" presId="urn:microsoft.com/office/officeart/2005/8/layout/radial6"/>
    <dgm:cxn modelId="{B93AB3B9-25D1-4470-9FA6-B62CE9E8943E}" type="presParOf" srcId="{0BD13D77-A3B7-4034-BBC0-686995BCC4B5}" destId="{99AAD24B-BED7-44AC-9AFF-E68DB944EB97}" srcOrd="11" destOrd="0" presId="urn:microsoft.com/office/officeart/2005/8/layout/radial6"/>
    <dgm:cxn modelId="{80EA9487-2A2C-4134-8E35-722D1F17C923}" type="presParOf" srcId="{0BD13D77-A3B7-4034-BBC0-686995BCC4B5}" destId="{938C4B66-8160-41B6-B26C-E1DAE7E75DD4}" srcOrd="12" destOrd="0" presId="urn:microsoft.com/office/officeart/2005/8/layout/radial6"/>
    <dgm:cxn modelId="{CB7E2A2B-B271-4993-8CB9-7F70FA7FFC9E}" type="presParOf" srcId="{0BD13D77-A3B7-4034-BBC0-686995BCC4B5}" destId="{34C1E435-8962-4850-9F02-AE21A115931D}" srcOrd="13" destOrd="0" presId="urn:microsoft.com/office/officeart/2005/8/layout/radial6"/>
    <dgm:cxn modelId="{22D00046-8A28-4DF6-B2DF-3BDBE3326800}" type="presParOf" srcId="{0BD13D77-A3B7-4034-BBC0-686995BCC4B5}" destId="{8572ED45-0FE1-4625-972C-AF2025867623}" srcOrd="14" destOrd="0" presId="urn:microsoft.com/office/officeart/2005/8/layout/radial6"/>
    <dgm:cxn modelId="{D0F01D22-7AE4-4350-A9C4-787E660EB767}" type="presParOf" srcId="{0BD13D77-A3B7-4034-BBC0-686995BCC4B5}" destId="{348564B9-B4EA-4ABE-9390-462D386B7471}" srcOrd="15" destOrd="0" presId="urn:microsoft.com/office/officeart/2005/8/layout/radial6"/>
    <dgm:cxn modelId="{8872A1CD-A5A4-415D-9884-67DF87A09EA8}" type="presParOf" srcId="{0BD13D77-A3B7-4034-BBC0-686995BCC4B5}" destId="{5359520F-055F-4023-AA18-C863F0129211}" srcOrd="16" destOrd="0" presId="urn:microsoft.com/office/officeart/2005/8/layout/radial6"/>
    <dgm:cxn modelId="{8E5A2E19-1E98-425D-ACDC-ED330B203922}" type="presParOf" srcId="{0BD13D77-A3B7-4034-BBC0-686995BCC4B5}" destId="{DB2D8525-1066-4F5E-8A1B-D7D80A6AF336}" srcOrd="17" destOrd="0" presId="urn:microsoft.com/office/officeart/2005/8/layout/radial6"/>
    <dgm:cxn modelId="{4FCE3AB4-9A01-48E8-87CD-5543A90ACDD5}" type="presParOf" srcId="{0BD13D77-A3B7-4034-BBC0-686995BCC4B5}" destId="{6A156B26-9CCF-4782-A0FD-F202A00E9D48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B4B0B5-FEF5-4260-A28A-9FF8A26D3A1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0EE8B9D-89F5-4401-8417-CC999CAD794B}">
      <dgm:prSet phldrT="[文本]" custT="1"/>
      <dgm:spPr>
        <a:solidFill>
          <a:schemeClr val="accent6"/>
        </a:solidFill>
      </dgm:spPr>
      <dgm:t>
        <a:bodyPr/>
        <a:lstStyle/>
        <a:p>
          <a:r>
            <a: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全员教育</a:t>
          </a: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305ABFB-876C-40DA-BFFD-7AEBD1907EC3}" type="parTrans" cxnId="{667BDE05-4A5D-43D0-BEF8-B29C387DA441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AE2586A-F8DB-4399-AEB4-786599613E4F}" type="sibTrans" cxnId="{667BDE05-4A5D-43D0-BEF8-B29C387DA441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76E86A1-CD37-49C8-A97F-B204A75B0141}">
      <dgm:prSet phldrT="[文本]" custT="1"/>
      <dgm:spPr>
        <a:solidFill>
          <a:srgbClr val="7030A0"/>
        </a:solidFill>
      </dgm:spPr>
      <dgm:t>
        <a:bodyPr/>
        <a:lstStyle/>
        <a:p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社会群体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B9D8A4-D46C-4B43-82E0-327D4A97F175}" type="parTrans" cxnId="{FCC4CCBB-46E4-4CC5-A0A8-C3A861E96F28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03CFA8-1304-4FE5-A280-FCB5D98C4F24}" type="sibTrans" cxnId="{FCC4CCBB-46E4-4CC5-A0A8-C3A861E96F2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7E30BF-3F60-4388-BCD5-9F38275217DB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家长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56A02E7-7423-4A50-B9E7-E0C280845020}" type="parTrans" cxnId="{568D0298-702F-44DA-9575-0D02F7189693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4A874C4-CFA7-46E6-B840-0329CB73C3E2}" type="sibTrans" cxnId="{568D0298-702F-44DA-9575-0D02F718969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DEEDD60-AF9D-40E2-81A2-8280D116D016}">
      <dgm:prSet phldrT="[文本]" custT="1"/>
      <dgm:spPr>
        <a:solidFill>
          <a:srgbClr val="00B0F0"/>
        </a:solidFill>
      </dgm:spPr>
      <dgm:t>
        <a:bodyPr/>
        <a:lstStyle/>
        <a:p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教育机构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EE17C61-5AC5-4C34-99C8-1E9279CDB9A6}" type="parTrans" cxnId="{7228509D-0D1F-4BAF-AA16-ADFBC7E819A6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9A6EAC-0B79-4B49-A043-D05C3048A7FE}" type="sibTrans" cxnId="{7228509D-0D1F-4BAF-AA16-ADFBC7E819A6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B77B49-1B34-42CB-8FDF-6E7D2D7428B0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学生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33E1A42-C324-4EF3-A358-296AEC89EEDE}" type="parTrans" cxnId="{6321B035-E19B-42D1-A1AD-1ED6B7A63FEE}">
      <dgm:prSet/>
      <dgm:spPr/>
      <dgm:t>
        <a:bodyPr/>
        <a:lstStyle/>
        <a:p>
          <a:endParaRPr lang="zh-CN" altLang="en-US"/>
        </a:p>
      </dgm:t>
    </dgm:pt>
    <dgm:pt modelId="{58462966-AF7E-469E-A727-8FA39BDACFF5}" type="sibTrans" cxnId="{6321B035-E19B-42D1-A1AD-1ED6B7A63FEE}">
      <dgm:prSet/>
      <dgm:spPr/>
      <dgm:t>
        <a:bodyPr/>
        <a:lstStyle/>
        <a:p>
          <a:endParaRPr lang="zh-CN" altLang="en-US"/>
        </a:p>
      </dgm:t>
    </dgm:pt>
    <dgm:pt modelId="{64AD3BBC-CF0C-4FE8-A03B-A9E6493FC58F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教师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7949B44-06C7-4DD7-8A57-89E701AE1890}" type="parTrans" cxnId="{4B36A238-EAE7-48A8-BA30-ECAA50B758D4}">
      <dgm:prSet/>
      <dgm:spPr/>
      <dgm:t>
        <a:bodyPr/>
        <a:lstStyle/>
        <a:p>
          <a:endParaRPr lang="zh-CN" altLang="en-US"/>
        </a:p>
      </dgm:t>
    </dgm:pt>
    <dgm:pt modelId="{29D20630-8C1B-4987-8DCD-3C32EBAAA0CD}" type="sibTrans" cxnId="{4B36A238-EAE7-48A8-BA30-ECAA50B758D4}">
      <dgm:prSet/>
      <dgm:spPr/>
      <dgm:t>
        <a:bodyPr/>
        <a:lstStyle/>
        <a:p>
          <a:endParaRPr lang="zh-CN" altLang="en-US"/>
        </a:p>
      </dgm:t>
    </dgm:pt>
    <dgm:pt modelId="{EFCD76DE-AA58-42D8-A24A-8C16C730EAC6}" type="pres">
      <dgm:prSet presAssocID="{18B4B0B5-FEF5-4260-A28A-9FF8A26D3A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F8DFD8E-FC0F-4718-AE90-436130672830}" type="pres">
      <dgm:prSet presAssocID="{C0EE8B9D-89F5-4401-8417-CC999CAD794B}" presName="centerShape" presStyleLbl="node0" presStyleIdx="0" presStyleCnt="1" custScaleX="104725" custScaleY="104725"/>
      <dgm:spPr/>
      <dgm:t>
        <a:bodyPr/>
        <a:lstStyle/>
        <a:p>
          <a:endParaRPr lang="zh-CN" altLang="en-US"/>
        </a:p>
      </dgm:t>
    </dgm:pt>
    <dgm:pt modelId="{3E5D144F-8B4B-4C3A-B3B9-82AC58E6CDF2}" type="pres">
      <dgm:prSet presAssocID="{0DEEDD60-AF9D-40E2-81A2-8280D116D016}" presName="node" presStyleLbl="node1" presStyleIdx="0" presStyleCnt="5" custScaleX="110317" custScaleY="11031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A6880A-7B9F-4D9D-823F-A09C7698EE72}" type="pres">
      <dgm:prSet presAssocID="{0DEEDD60-AF9D-40E2-81A2-8280D116D016}" presName="dummy" presStyleCnt="0"/>
      <dgm:spPr/>
    </dgm:pt>
    <dgm:pt modelId="{47401B14-5FB9-4867-8667-1DC9F27CC085}" type="pres">
      <dgm:prSet presAssocID="{279A6EAC-0B79-4B49-A043-D05C3048A7FE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EC5E3C53-E844-4341-B635-E1810CBB6743}" type="pres">
      <dgm:prSet presAssocID="{076E86A1-CD37-49C8-A97F-B204A75B0141}" presName="node" presStyleLbl="node1" presStyleIdx="1" presStyleCnt="5" custScaleX="110317" custScaleY="11031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A5D7D1-5E8A-4FDF-8309-BEE82EAE5448}" type="pres">
      <dgm:prSet presAssocID="{076E86A1-CD37-49C8-A97F-B204A75B0141}" presName="dummy" presStyleCnt="0"/>
      <dgm:spPr/>
    </dgm:pt>
    <dgm:pt modelId="{8F24326A-85B9-4CC3-A929-190A81479EBA}" type="pres">
      <dgm:prSet presAssocID="{8A03CFA8-1304-4FE5-A280-FCB5D98C4F24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8079C4FB-1C40-4621-8856-5333154C7344}" type="pres">
      <dgm:prSet presAssocID="{8C7E30BF-3F60-4388-BCD5-9F38275217DB}" presName="node" presStyleLbl="node1" presStyleIdx="2" presStyleCnt="5" custScaleX="110317" custScaleY="11031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4F2B81-2A31-4A1D-BE3A-A53DF1CE9008}" type="pres">
      <dgm:prSet presAssocID="{8C7E30BF-3F60-4388-BCD5-9F38275217DB}" presName="dummy" presStyleCnt="0"/>
      <dgm:spPr/>
    </dgm:pt>
    <dgm:pt modelId="{35F3D9B9-0B31-40B5-8A4D-C33B0695A85E}" type="pres">
      <dgm:prSet presAssocID="{64A874C4-CFA7-46E6-B840-0329CB73C3E2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B19FBD3A-7242-4D6B-8A4E-82AB1FDB1211}" type="pres">
      <dgm:prSet presAssocID="{ECB77B49-1B34-42CB-8FDF-6E7D2D7428B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C52377-B16D-418D-9988-BFCB702A90C9}" type="pres">
      <dgm:prSet presAssocID="{ECB77B49-1B34-42CB-8FDF-6E7D2D7428B0}" presName="dummy" presStyleCnt="0"/>
      <dgm:spPr/>
    </dgm:pt>
    <dgm:pt modelId="{CB3E7D03-6630-4910-BE7C-3D261F69A5F4}" type="pres">
      <dgm:prSet presAssocID="{58462966-AF7E-469E-A727-8FA39BDACFF5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9984B58E-7DE7-4E67-8732-A24242D6D06B}" type="pres">
      <dgm:prSet presAssocID="{64AD3BBC-CF0C-4FE8-A03B-A9E6493FC58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6D5DE3-C112-4E74-83D4-167802912772}" type="pres">
      <dgm:prSet presAssocID="{64AD3BBC-CF0C-4FE8-A03B-A9E6493FC58F}" presName="dummy" presStyleCnt="0"/>
      <dgm:spPr/>
    </dgm:pt>
    <dgm:pt modelId="{423FF998-C0C0-483C-BAA8-FDE76D01757D}" type="pres">
      <dgm:prSet presAssocID="{29D20630-8C1B-4987-8DCD-3C32EBAAA0CD}" presName="sibTrans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3BE34B48-319C-45FE-92D8-B3887F326285}" type="presOf" srcId="{0DEEDD60-AF9D-40E2-81A2-8280D116D016}" destId="{3E5D144F-8B4B-4C3A-B3B9-82AC58E6CDF2}" srcOrd="0" destOrd="0" presId="urn:microsoft.com/office/officeart/2005/8/layout/radial6"/>
    <dgm:cxn modelId="{568D0298-702F-44DA-9575-0D02F7189693}" srcId="{C0EE8B9D-89F5-4401-8417-CC999CAD794B}" destId="{8C7E30BF-3F60-4388-BCD5-9F38275217DB}" srcOrd="2" destOrd="0" parTransId="{856A02E7-7423-4A50-B9E7-E0C280845020}" sibTransId="{64A874C4-CFA7-46E6-B840-0329CB73C3E2}"/>
    <dgm:cxn modelId="{F03DEF90-5EB7-48F0-AEC0-123D19884B9D}" type="presOf" srcId="{64A874C4-CFA7-46E6-B840-0329CB73C3E2}" destId="{35F3D9B9-0B31-40B5-8A4D-C33B0695A85E}" srcOrd="0" destOrd="0" presId="urn:microsoft.com/office/officeart/2005/8/layout/radial6"/>
    <dgm:cxn modelId="{FCC4CCBB-46E4-4CC5-A0A8-C3A861E96F28}" srcId="{C0EE8B9D-89F5-4401-8417-CC999CAD794B}" destId="{076E86A1-CD37-49C8-A97F-B204A75B0141}" srcOrd="1" destOrd="0" parTransId="{8AB9D8A4-D46C-4B43-82E0-327D4A97F175}" sibTransId="{8A03CFA8-1304-4FE5-A280-FCB5D98C4F24}"/>
    <dgm:cxn modelId="{48945F22-3D19-42D8-BEB1-D3D090ACF465}" type="presOf" srcId="{29D20630-8C1B-4987-8DCD-3C32EBAAA0CD}" destId="{423FF998-C0C0-483C-BAA8-FDE76D01757D}" srcOrd="0" destOrd="0" presId="urn:microsoft.com/office/officeart/2005/8/layout/radial6"/>
    <dgm:cxn modelId="{E225AB4B-CD52-4A45-A408-0D6996749FA2}" type="presOf" srcId="{64AD3BBC-CF0C-4FE8-A03B-A9E6493FC58F}" destId="{9984B58E-7DE7-4E67-8732-A24242D6D06B}" srcOrd="0" destOrd="0" presId="urn:microsoft.com/office/officeart/2005/8/layout/radial6"/>
    <dgm:cxn modelId="{F4E18576-CF52-41F3-BB9B-792406C535A0}" type="presOf" srcId="{076E86A1-CD37-49C8-A97F-B204A75B0141}" destId="{EC5E3C53-E844-4341-B635-E1810CBB6743}" srcOrd="0" destOrd="0" presId="urn:microsoft.com/office/officeart/2005/8/layout/radial6"/>
    <dgm:cxn modelId="{667BDE05-4A5D-43D0-BEF8-B29C387DA441}" srcId="{18B4B0B5-FEF5-4260-A28A-9FF8A26D3A1A}" destId="{C0EE8B9D-89F5-4401-8417-CC999CAD794B}" srcOrd="0" destOrd="0" parTransId="{6305ABFB-876C-40DA-BFFD-7AEBD1907EC3}" sibTransId="{1AE2586A-F8DB-4399-AEB4-786599613E4F}"/>
    <dgm:cxn modelId="{84BF5EA4-4E32-4C6E-ABE5-BC72BF34A08D}" type="presOf" srcId="{C0EE8B9D-89F5-4401-8417-CC999CAD794B}" destId="{FF8DFD8E-FC0F-4718-AE90-436130672830}" srcOrd="0" destOrd="0" presId="urn:microsoft.com/office/officeart/2005/8/layout/radial6"/>
    <dgm:cxn modelId="{39D13536-C455-4940-B0DB-31BFFC15F702}" type="presOf" srcId="{18B4B0B5-FEF5-4260-A28A-9FF8A26D3A1A}" destId="{EFCD76DE-AA58-42D8-A24A-8C16C730EAC6}" srcOrd="0" destOrd="0" presId="urn:microsoft.com/office/officeart/2005/8/layout/radial6"/>
    <dgm:cxn modelId="{4B36A238-EAE7-48A8-BA30-ECAA50B758D4}" srcId="{C0EE8B9D-89F5-4401-8417-CC999CAD794B}" destId="{64AD3BBC-CF0C-4FE8-A03B-A9E6493FC58F}" srcOrd="4" destOrd="0" parTransId="{C7949B44-06C7-4DD7-8A57-89E701AE1890}" sibTransId="{29D20630-8C1B-4987-8DCD-3C32EBAAA0CD}"/>
    <dgm:cxn modelId="{7228509D-0D1F-4BAF-AA16-ADFBC7E819A6}" srcId="{C0EE8B9D-89F5-4401-8417-CC999CAD794B}" destId="{0DEEDD60-AF9D-40E2-81A2-8280D116D016}" srcOrd="0" destOrd="0" parTransId="{8EE17C61-5AC5-4C34-99C8-1E9279CDB9A6}" sibTransId="{279A6EAC-0B79-4B49-A043-D05C3048A7FE}"/>
    <dgm:cxn modelId="{5E93EABB-6D46-40EE-8D13-812A90D3A18F}" type="presOf" srcId="{ECB77B49-1B34-42CB-8FDF-6E7D2D7428B0}" destId="{B19FBD3A-7242-4D6B-8A4E-82AB1FDB1211}" srcOrd="0" destOrd="0" presId="urn:microsoft.com/office/officeart/2005/8/layout/radial6"/>
    <dgm:cxn modelId="{22ED589E-74A8-41A0-A36F-EA0132C7E179}" type="presOf" srcId="{279A6EAC-0B79-4B49-A043-D05C3048A7FE}" destId="{47401B14-5FB9-4867-8667-1DC9F27CC085}" srcOrd="0" destOrd="0" presId="urn:microsoft.com/office/officeart/2005/8/layout/radial6"/>
    <dgm:cxn modelId="{AE7922D3-FB71-49E0-B402-57C7525192D0}" type="presOf" srcId="{58462966-AF7E-469E-A727-8FA39BDACFF5}" destId="{CB3E7D03-6630-4910-BE7C-3D261F69A5F4}" srcOrd="0" destOrd="0" presId="urn:microsoft.com/office/officeart/2005/8/layout/radial6"/>
    <dgm:cxn modelId="{6321B035-E19B-42D1-A1AD-1ED6B7A63FEE}" srcId="{C0EE8B9D-89F5-4401-8417-CC999CAD794B}" destId="{ECB77B49-1B34-42CB-8FDF-6E7D2D7428B0}" srcOrd="3" destOrd="0" parTransId="{233E1A42-C324-4EF3-A358-296AEC89EEDE}" sibTransId="{58462966-AF7E-469E-A727-8FA39BDACFF5}"/>
    <dgm:cxn modelId="{375E65CD-A6DA-46D4-8E5A-2A7A004504A3}" type="presOf" srcId="{8A03CFA8-1304-4FE5-A280-FCB5D98C4F24}" destId="{8F24326A-85B9-4CC3-A929-190A81479EBA}" srcOrd="0" destOrd="0" presId="urn:microsoft.com/office/officeart/2005/8/layout/radial6"/>
    <dgm:cxn modelId="{9F483637-FBA8-4154-8EE2-230234FF29E2}" type="presOf" srcId="{8C7E30BF-3F60-4388-BCD5-9F38275217DB}" destId="{8079C4FB-1C40-4621-8856-5333154C7344}" srcOrd="0" destOrd="0" presId="urn:microsoft.com/office/officeart/2005/8/layout/radial6"/>
    <dgm:cxn modelId="{45EC84EA-F25A-43D7-97E6-1D979C7A51C6}" type="presParOf" srcId="{EFCD76DE-AA58-42D8-A24A-8C16C730EAC6}" destId="{FF8DFD8E-FC0F-4718-AE90-436130672830}" srcOrd="0" destOrd="0" presId="urn:microsoft.com/office/officeart/2005/8/layout/radial6"/>
    <dgm:cxn modelId="{9A5050D4-1C2A-4FC9-B678-CE588693FA26}" type="presParOf" srcId="{EFCD76DE-AA58-42D8-A24A-8C16C730EAC6}" destId="{3E5D144F-8B4B-4C3A-B3B9-82AC58E6CDF2}" srcOrd="1" destOrd="0" presId="urn:microsoft.com/office/officeart/2005/8/layout/radial6"/>
    <dgm:cxn modelId="{FEAECC4E-38BF-42EB-B1A1-2D35BDD7CF38}" type="presParOf" srcId="{EFCD76DE-AA58-42D8-A24A-8C16C730EAC6}" destId="{3AA6880A-7B9F-4D9D-823F-A09C7698EE72}" srcOrd="2" destOrd="0" presId="urn:microsoft.com/office/officeart/2005/8/layout/radial6"/>
    <dgm:cxn modelId="{66465CD5-19E7-45A6-A9C1-8B8786460F6E}" type="presParOf" srcId="{EFCD76DE-AA58-42D8-A24A-8C16C730EAC6}" destId="{47401B14-5FB9-4867-8667-1DC9F27CC085}" srcOrd="3" destOrd="0" presId="urn:microsoft.com/office/officeart/2005/8/layout/radial6"/>
    <dgm:cxn modelId="{2056AC0C-6183-4097-8762-E1BEE7A211DA}" type="presParOf" srcId="{EFCD76DE-AA58-42D8-A24A-8C16C730EAC6}" destId="{EC5E3C53-E844-4341-B635-E1810CBB6743}" srcOrd="4" destOrd="0" presId="urn:microsoft.com/office/officeart/2005/8/layout/radial6"/>
    <dgm:cxn modelId="{FB58CF69-B1E2-4A50-BC95-C6F7C85A53E2}" type="presParOf" srcId="{EFCD76DE-AA58-42D8-A24A-8C16C730EAC6}" destId="{9DA5D7D1-5E8A-4FDF-8309-BEE82EAE5448}" srcOrd="5" destOrd="0" presId="urn:microsoft.com/office/officeart/2005/8/layout/radial6"/>
    <dgm:cxn modelId="{4609D9BB-141B-4A7B-A501-019A5BADA018}" type="presParOf" srcId="{EFCD76DE-AA58-42D8-A24A-8C16C730EAC6}" destId="{8F24326A-85B9-4CC3-A929-190A81479EBA}" srcOrd="6" destOrd="0" presId="urn:microsoft.com/office/officeart/2005/8/layout/radial6"/>
    <dgm:cxn modelId="{BFE0FD15-2285-4741-BB18-75BD9D9582E9}" type="presParOf" srcId="{EFCD76DE-AA58-42D8-A24A-8C16C730EAC6}" destId="{8079C4FB-1C40-4621-8856-5333154C7344}" srcOrd="7" destOrd="0" presId="urn:microsoft.com/office/officeart/2005/8/layout/radial6"/>
    <dgm:cxn modelId="{C61AC65C-5211-4E4D-8881-B1262F4C29A7}" type="presParOf" srcId="{EFCD76DE-AA58-42D8-A24A-8C16C730EAC6}" destId="{0C4F2B81-2A31-4A1D-BE3A-A53DF1CE9008}" srcOrd="8" destOrd="0" presId="urn:microsoft.com/office/officeart/2005/8/layout/radial6"/>
    <dgm:cxn modelId="{7D9AF58F-A6AB-43C5-A611-9D42E8ECCDF4}" type="presParOf" srcId="{EFCD76DE-AA58-42D8-A24A-8C16C730EAC6}" destId="{35F3D9B9-0B31-40B5-8A4D-C33B0695A85E}" srcOrd="9" destOrd="0" presId="urn:microsoft.com/office/officeart/2005/8/layout/radial6"/>
    <dgm:cxn modelId="{D5795A60-1740-48F9-865B-9232738511D3}" type="presParOf" srcId="{EFCD76DE-AA58-42D8-A24A-8C16C730EAC6}" destId="{B19FBD3A-7242-4D6B-8A4E-82AB1FDB1211}" srcOrd="10" destOrd="0" presId="urn:microsoft.com/office/officeart/2005/8/layout/radial6"/>
    <dgm:cxn modelId="{2D02D307-C9DB-4839-9C3B-4B744F35A598}" type="presParOf" srcId="{EFCD76DE-AA58-42D8-A24A-8C16C730EAC6}" destId="{29C52377-B16D-418D-9988-BFCB702A90C9}" srcOrd="11" destOrd="0" presId="urn:microsoft.com/office/officeart/2005/8/layout/radial6"/>
    <dgm:cxn modelId="{774E0608-E1CA-4056-89EE-664E7F7AAB9C}" type="presParOf" srcId="{EFCD76DE-AA58-42D8-A24A-8C16C730EAC6}" destId="{CB3E7D03-6630-4910-BE7C-3D261F69A5F4}" srcOrd="12" destOrd="0" presId="urn:microsoft.com/office/officeart/2005/8/layout/radial6"/>
    <dgm:cxn modelId="{9EF97111-A774-4CB8-9497-5489DABEA9B6}" type="presParOf" srcId="{EFCD76DE-AA58-42D8-A24A-8C16C730EAC6}" destId="{9984B58E-7DE7-4E67-8732-A24242D6D06B}" srcOrd="13" destOrd="0" presId="urn:microsoft.com/office/officeart/2005/8/layout/radial6"/>
    <dgm:cxn modelId="{C6ED4375-7756-4B84-BAB9-5441A8D78E9D}" type="presParOf" srcId="{EFCD76DE-AA58-42D8-A24A-8C16C730EAC6}" destId="{C96D5DE3-C112-4E74-83D4-167802912772}" srcOrd="14" destOrd="0" presId="urn:microsoft.com/office/officeart/2005/8/layout/radial6"/>
    <dgm:cxn modelId="{A91A5322-00D1-49E7-BE13-66F28EFD1FFD}" type="presParOf" srcId="{EFCD76DE-AA58-42D8-A24A-8C16C730EAC6}" destId="{423FF998-C0C0-483C-BAA8-FDE76D01757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75861-1183-43E5-9236-9F713B6DB160}">
      <dsp:nvSpPr>
        <dsp:cNvPr id="0" name=""/>
        <dsp:cNvSpPr/>
      </dsp:nvSpPr>
      <dsp:spPr>
        <a:xfrm>
          <a:off x="1862294" y="0"/>
          <a:ext cx="931146" cy="678814"/>
        </a:xfrm>
        <a:prstGeom prst="trapezoid">
          <a:avLst>
            <a:gd name="adj" fmla="val 6858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省</a:t>
          </a:r>
          <a:r>
            <a:rPr 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市教育云平台</a:t>
          </a:r>
          <a:endParaRPr 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862294" y="0"/>
        <a:ext cx="931146" cy="678814"/>
      </dsp:txXfrm>
    </dsp:sp>
    <dsp:sp modelId="{44F2567E-E250-4A68-990A-3D2A3D431E17}">
      <dsp:nvSpPr>
        <dsp:cNvPr id="0" name=""/>
        <dsp:cNvSpPr/>
      </dsp:nvSpPr>
      <dsp:spPr>
        <a:xfrm>
          <a:off x="1396720" y="678814"/>
          <a:ext cx="1862293" cy="678814"/>
        </a:xfrm>
        <a:prstGeom prst="trapezoid">
          <a:avLst>
            <a:gd name="adj" fmla="val 68586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区</a:t>
          </a:r>
          <a:r>
            <a:rPr 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县教育云平台</a:t>
          </a:r>
          <a:endParaRPr 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22621" y="678814"/>
        <a:ext cx="1210491" cy="678814"/>
      </dsp:txXfrm>
    </dsp:sp>
    <dsp:sp modelId="{F0B0A01A-6DE6-4CB9-852B-B8A7F6FDCB78}">
      <dsp:nvSpPr>
        <dsp:cNvPr id="0" name=""/>
        <dsp:cNvSpPr/>
      </dsp:nvSpPr>
      <dsp:spPr>
        <a:xfrm>
          <a:off x="931147" y="1357629"/>
          <a:ext cx="2793440" cy="678814"/>
        </a:xfrm>
        <a:prstGeom prst="trapezoid">
          <a:avLst>
            <a:gd name="adj" fmla="val 68586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智慧校园平台</a:t>
          </a:r>
          <a:endParaRPr 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19999" y="1357629"/>
        <a:ext cx="1815736" cy="678814"/>
      </dsp:txXfrm>
    </dsp:sp>
    <dsp:sp modelId="{909D2C2F-A1AA-40F1-822D-8DF8C08A4882}">
      <dsp:nvSpPr>
        <dsp:cNvPr id="0" name=""/>
        <dsp:cNvSpPr/>
      </dsp:nvSpPr>
      <dsp:spPr>
        <a:xfrm>
          <a:off x="465573" y="2036445"/>
          <a:ext cx="3724587" cy="678814"/>
        </a:xfrm>
        <a:prstGeom prst="trapezoid">
          <a:avLst>
            <a:gd name="adj" fmla="val 68586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课堂教学平台</a:t>
          </a:r>
          <a:endParaRPr 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17376" y="2036445"/>
        <a:ext cx="2420982" cy="678814"/>
      </dsp:txXfrm>
    </dsp:sp>
    <dsp:sp modelId="{161B3672-F568-4278-B7ED-F5C37A0AB178}">
      <dsp:nvSpPr>
        <dsp:cNvPr id="0" name=""/>
        <dsp:cNvSpPr/>
      </dsp:nvSpPr>
      <dsp:spPr>
        <a:xfrm>
          <a:off x="0" y="2715259"/>
          <a:ext cx="4655734" cy="678814"/>
        </a:xfrm>
        <a:prstGeom prst="trapezoid">
          <a:avLst>
            <a:gd name="adj" fmla="val 68586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家校沟通平台</a:t>
          </a:r>
          <a:endParaRPr 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14753" y="2715259"/>
        <a:ext cx="3026227" cy="678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56B26-9CCF-4782-A0FD-F202A00E9D48}">
      <dsp:nvSpPr>
        <dsp:cNvPr id="0" name=""/>
        <dsp:cNvSpPr/>
      </dsp:nvSpPr>
      <dsp:spPr>
        <a:xfrm>
          <a:off x="1262943" y="470855"/>
          <a:ext cx="3234753" cy="3234753"/>
        </a:xfrm>
        <a:prstGeom prst="blockArc">
          <a:avLst>
            <a:gd name="adj1" fmla="val 12600000"/>
            <a:gd name="adj2" fmla="val 16200000"/>
            <a:gd name="adj3" fmla="val 4505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564B9-B4EA-4ABE-9390-462D386B7471}">
      <dsp:nvSpPr>
        <dsp:cNvPr id="0" name=""/>
        <dsp:cNvSpPr/>
      </dsp:nvSpPr>
      <dsp:spPr>
        <a:xfrm>
          <a:off x="1262943" y="470855"/>
          <a:ext cx="3234753" cy="3234753"/>
        </a:xfrm>
        <a:prstGeom prst="blockArc">
          <a:avLst>
            <a:gd name="adj1" fmla="val 9000000"/>
            <a:gd name="adj2" fmla="val 12600000"/>
            <a:gd name="adj3" fmla="val 4505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C4B66-8160-41B6-B26C-E1DAE7E75DD4}">
      <dsp:nvSpPr>
        <dsp:cNvPr id="0" name=""/>
        <dsp:cNvSpPr/>
      </dsp:nvSpPr>
      <dsp:spPr>
        <a:xfrm>
          <a:off x="1262943" y="470855"/>
          <a:ext cx="3234753" cy="3234753"/>
        </a:xfrm>
        <a:prstGeom prst="blockArc">
          <a:avLst>
            <a:gd name="adj1" fmla="val 5400000"/>
            <a:gd name="adj2" fmla="val 9000000"/>
            <a:gd name="adj3" fmla="val 4505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7A305-44B5-4357-8724-986948626A92}">
      <dsp:nvSpPr>
        <dsp:cNvPr id="0" name=""/>
        <dsp:cNvSpPr/>
      </dsp:nvSpPr>
      <dsp:spPr>
        <a:xfrm>
          <a:off x="1262943" y="470855"/>
          <a:ext cx="3234753" cy="3234753"/>
        </a:xfrm>
        <a:prstGeom prst="blockArc">
          <a:avLst>
            <a:gd name="adj1" fmla="val 1800000"/>
            <a:gd name="adj2" fmla="val 5400000"/>
            <a:gd name="adj3" fmla="val 4505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54028-718C-4C46-97CF-21334F3BEE8E}">
      <dsp:nvSpPr>
        <dsp:cNvPr id="0" name=""/>
        <dsp:cNvSpPr/>
      </dsp:nvSpPr>
      <dsp:spPr>
        <a:xfrm>
          <a:off x="1262943" y="470855"/>
          <a:ext cx="3234753" cy="3234753"/>
        </a:xfrm>
        <a:prstGeom prst="blockArc">
          <a:avLst>
            <a:gd name="adj1" fmla="val 19800000"/>
            <a:gd name="adj2" fmla="val 1800000"/>
            <a:gd name="adj3" fmla="val 4505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4CD2A-4BF0-41C1-A694-114A5E75AEE9}">
      <dsp:nvSpPr>
        <dsp:cNvPr id="0" name=""/>
        <dsp:cNvSpPr/>
      </dsp:nvSpPr>
      <dsp:spPr>
        <a:xfrm>
          <a:off x="1262943" y="470855"/>
          <a:ext cx="3234753" cy="3234753"/>
        </a:xfrm>
        <a:prstGeom prst="blockArc">
          <a:avLst>
            <a:gd name="adj1" fmla="val 16200000"/>
            <a:gd name="adj2" fmla="val 19800000"/>
            <a:gd name="adj3" fmla="val 450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2A04E-4BC5-4F88-88CA-BC6B50401D27}">
      <dsp:nvSpPr>
        <dsp:cNvPr id="0" name=""/>
        <dsp:cNvSpPr/>
      </dsp:nvSpPr>
      <dsp:spPr>
        <a:xfrm>
          <a:off x="2157427" y="1365339"/>
          <a:ext cx="1445785" cy="14457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运营服务</a:t>
          </a:r>
          <a:endParaRPr lang="zh-CN" altLang="en-US" sz="3100" kern="1200" dirty="0"/>
        </a:p>
      </dsp:txBody>
      <dsp:txXfrm>
        <a:off x="2369157" y="1577069"/>
        <a:ext cx="1022325" cy="1022325"/>
      </dsp:txXfrm>
    </dsp:sp>
    <dsp:sp modelId="{B17C4933-FF44-4558-907D-A9C5BC961B49}">
      <dsp:nvSpPr>
        <dsp:cNvPr id="0" name=""/>
        <dsp:cNvSpPr/>
      </dsp:nvSpPr>
      <dsp:spPr>
        <a:xfrm>
          <a:off x="2374295" y="1264"/>
          <a:ext cx="1012049" cy="10120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应用设计</a:t>
          </a:r>
          <a:endParaRPr lang="zh-CN" altLang="en-US" sz="2200" kern="1200" dirty="0"/>
        </a:p>
      </dsp:txBody>
      <dsp:txXfrm>
        <a:off x="2522506" y="149475"/>
        <a:ext cx="715627" cy="715627"/>
      </dsp:txXfrm>
    </dsp:sp>
    <dsp:sp modelId="{B400FC96-034F-4798-941C-B377345798DC}">
      <dsp:nvSpPr>
        <dsp:cNvPr id="0" name=""/>
        <dsp:cNvSpPr/>
      </dsp:nvSpPr>
      <dsp:spPr>
        <a:xfrm>
          <a:off x="3743431" y="791735"/>
          <a:ext cx="1012049" cy="1012049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资源引入</a:t>
          </a:r>
          <a:endParaRPr lang="zh-CN" altLang="en-US" sz="2200" kern="1200" dirty="0"/>
        </a:p>
      </dsp:txBody>
      <dsp:txXfrm>
        <a:off x="3891642" y="939946"/>
        <a:ext cx="715627" cy="715627"/>
      </dsp:txXfrm>
    </dsp:sp>
    <dsp:sp modelId="{70CA0D2A-65C3-4170-BCC3-F714B960104E}">
      <dsp:nvSpPr>
        <dsp:cNvPr id="0" name=""/>
        <dsp:cNvSpPr/>
      </dsp:nvSpPr>
      <dsp:spPr>
        <a:xfrm>
          <a:off x="3743431" y="2372678"/>
          <a:ext cx="1012049" cy="1012049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本地服务</a:t>
          </a:r>
          <a:endParaRPr lang="zh-CN" altLang="en-US" sz="2200" kern="1200" dirty="0"/>
        </a:p>
      </dsp:txBody>
      <dsp:txXfrm>
        <a:off x="3891642" y="2520889"/>
        <a:ext cx="715627" cy="715627"/>
      </dsp:txXfrm>
    </dsp:sp>
    <dsp:sp modelId="{748D2F99-8A71-43FC-88DF-A8342BA3F188}">
      <dsp:nvSpPr>
        <dsp:cNvPr id="0" name=""/>
        <dsp:cNvSpPr/>
      </dsp:nvSpPr>
      <dsp:spPr>
        <a:xfrm>
          <a:off x="2374295" y="3163149"/>
          <a:ext cx="1012049" cy="1012049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业务推广</a:t>
          </a:r>
          <a:endParaRPr lang="zh-CN" altLang="en-US" sz="2200" kern="1200" dirty="0"/>
        </a:p>
      </dsp:txBody>
      <dsp:txXfrm>
        <a:off x="2522506" y="3311360"/>
        <a:ext cx="715627" cy="715627"/>
      </dsp:txXfrm>
    </dsp:sp>
    <dsp:sp modelId="{34C1E435-8962-4850-9F02-AE21A115931D}">
      <dsp:nvSpPr>
        <dsp:cNvPr id="0" name=""/>
        <dsp:cNvSpPr/>
      </dsp:nvSpPr>
      <dsp:spPr>
        <a:xfrm>
          <a:off x="1005158" y="2372678"/>
          <a:ext cx="1012049" cy="1012049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业务管理</a:t>
          </a:r>
          <a:endParaRPr lang="zh-CN" altLang="en-US" sz="2200" kern="1200" dirty="0"/>
        </a:p>
      </dsp:txBody>
      <dsp:txXfrm>
        <a:off x="1153369" y="2520889"/>
        <a:ext cx="715627" cy="715627"/>
      </dsp:txXfrm>
    </dsp:sp>
    <dsp:sp modelId="{5359520F-055F-4023-AA18-C863F0129211}">
      <dsp:nvSpPr>
        <dsp:cNvPr id="0" name=""/>
        <dsp:cNvSpPr/>
      </dsp:nvSpPr>
      <dsp:spPr>
        <a:xfrm>
          <a:off x="1005158" y="791735"/>
          <a:ext cx="1012049" cy="101204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smtClean="0"/>
            <a:t>平台整合</a:t>
          </a:r>
          <a:endParaRPr lang="zh-CN" altLang="en-US" sz="2200" kern="1200" dirty="0"/>
        </a:p>
      </dsp:txBody>
      <dsp:txXfrm>
        <a:off x="1153369" y="939946"/>
        <a:ext cx="715627" cy="715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FF998-C0C0-483C-BAA8-FDE76D01757D}">
      <dsp:nvSpPr>
        <dsp:cNvPr id="0" name=""/>
        <dsp:cNvSpPr/>
      </dsp:nvSpPr>
      <dsp:spPr>
        <a:xfrm>
          <a:off x="1384420" y="529237"/>
          <a:ext cx="3438748" cy="3438748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E7D03-6630-4910-BE7C-3D261F69A5F4}">
      <dsp:nvSpPr>
        <dsp:cNvPr id="0" name=""/>
        <dsp:cNvSpPr/>
      </dsp:nvSpPr>
      <dsp:spPr>
        <a:xfrm>
          <a:off x="1384420" y="529237"/>
          <a:ext cx="3438748" cy="3438748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3D9B9-0B31-40B5-8A4D-C33B0695A85E}">
      <dsp:nvSpPr>
        <dsp:cNvPr id="0" name=""/>
        <dsp:cNvSpPr/>
      </dsp:nvSpPr>
      <dsp:spPr>
        <a:xfrm>
          <a:off x="1384420" y="529237"/>
          <a:ext cx="3438748" cy="3438748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4326A-85B9-4CC3-A929-190A81479EBA}">
      <dsp:nvSpPr>
        <dsp:cNvPr id="0" name=""/>
        <dsp:cNvSpPr/>
      </dsp:nvSpPr>
      <dsp:spPr>
        <a:xfrm>
          <a:off x="1384420" y="529237"/>
          <a:ext cx="3438748" cy="3438748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01B14-5FB9-4867-8667-1DC9F27CC085}">
      <dsp:nvSpPr>
        <dsp:cNvPr id="0" name=""/>
        <dsp:cNvSpPr/>
      </dsp:nvSpPr>
      <dsp:spPr>
        <a:xfrm>
          <a:off x="1384420" y="529237"/>
          <a:ext cx="3438748" cy="3438748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DFD8E-FC0F-4718-AE90-436130672830}">
      <dsp:nvSpPr>
        <dsp:cNvPr id="0" name=""/>
        <dsp:cNvSpPr/>
      </dsp:nvSpPr>
      <dsp:spPr>
        <a:xfrm>
          <a:off x="2275698" y="1420515"/>
          <a:ext cx="1656193" cy="1656193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全员教育</a:t>
          </a: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18242" y="1663059"/>
        <a:ext cx="1171105" cy="1171105"/>
      </dsp:txXfrm>
    </dsp:sp>
    <dsp:sp modelId="{3E5D144F-8B4B-4C3A-B3B9-82AC58E6CDF2}">
      <dsp:nvSpPr>
        <dsp:cNvPr id="0" name=""/>
        <dsp:cNvSpPr/>
      </dsp:nvSpPr>
      <dsp:spPr>
        <a:xfrm>
          <a:off x="2493174" y="-41529"/>
          <a:ext cx="1221240" cy="122124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教育机构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72020" y="137317"/>
        <a:ext cx="863548" cy="863548"/>
      </dsp:txXfrm>
    </dsp:sp>
    <dsp:sp modelId="{EC5E3C53-E844-4341-B635-E1810CBB6743}">
      <dsp:nvSpPr>
        <dsp:cNvPr id="0" name=""/>
        <dsp:cNvSpPr/>
      </dsp:nvSpPr>
      <dsp:spPr>
        <a:xfrm>
          <a:off x="4090494" y="1118991"/>
          <a:ext cx="1221240" cy="122124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社会群体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269340" y="1297837"/>
        <a:ext cx="863548" cy="863548"/>
      </dsp:txXfrm>
    </dsp:sp>
    <dsp:sp modelId="{8079C4FB-1C40-4621-8856-5333154C7344}">
      <dsp:nvSpPr>
        <dsp:cNvPr id="0" name=""/>
        <dsp:cNvSpPr/>
      </dsp:nvSpPr>
      <dsp:spPr>
        <a:xfrm>
          <a:off x="3480372" y="2996752"/>
          <a:ext cx="1221240" cy="122124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家长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59218" y="3175598"/>
        <a:ext cx="863548" cy="863548"/>
      </dsp:txXfrm>
    </dsp:sp>
    <dsp:sp modelId="{B19FBD3A-7242-4D6B-8A4E-82AB1FDB1211}">
      <dsp:nvSpPr>
        <dsp:cNvPr id="0" name=""/>
        <dsp:cNvSpPr/>
      </dsp:nvSpPr>
      <dsp:spPr>
        <a:xfrm>
          <a:off x="1563083" y="3053859"/>
          <a:ext cx="1107028" cy="110702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学生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25203" y="3215979"/>
        <a:ext cx="782788" cy="782788"/>
      </dsp:txXfrm>
    </dsp:sp>
    <dsp:sp modelId="{9984B58E-7DE7-4E67-8732-A24242D6D06B}">
      <dsp:nvSpPr>
        <dsp:cNvPr id="0" name=""/>
        <dsp:cNvSpPr/>
      </dsp:nvSpPr>
      <dsp:spPr>
        <a:xfrm>
          <a:off x="952961" y="1176097"/>
          <a:ext cx="1107028" cy="110702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教师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15081" y="1338217"/>
        <a:ext cx="782788" cy="782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C102-7AB8-4281-B781-F7444E2C7332}" type="datetimeFigureOut">
              <a:rPr lang="zh-CN" altLang="en-US" smtClean="0"/>
              <a:t>2016/4/29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12CF0-74E6-437E-96CE-AF96BA4BCC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610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B5A2A-1C7E-4233-9584-76B69DC7A14F}" type="datetimeFigureOut">
              <a:rPr lang="zh-CN" altLang="en-US" smtClean="0"/>
              <a:pPr/>
              <a:t>2016/4/29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92D53-22E7-4591-AEDF-DEE39AF1A7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89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92D53-22E7-4591-AEDF-DEE39AF1A7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81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92D53-22E7-4591-AEDF-DEE39AF1A7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81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92D53-22E7-4591-AEDF-DEE39AF1A7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81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92D53-22E7-4591-AEDF-DEE39AF1A7B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81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8"/>
          <p:cNvSpPr txBox="1">
            <a:spLocks/>
          </p:cNvSpPr>
          <p:nvPr userDrawn="1"/>
        </p:nvSpPr>
        <p:spPr>
          <a:xfrm>
            <a:off x="8498366" y="141743"/>
            <a:ext cx="558008" cy="27463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913308-F349-4B6D-A68A-DD1791B4A57B}" type="slidenum">
              <a:rPr lang="zh-CN" altLang="en-US" sz="1200" b="1" smtClean="0">
                <a:solidFill>
                  <a:srgbClr val="B98400"/>
                </a:solidFill>
              </a:rPr>
              <a:pPr algn="ctr"/>
              <a:t>‹#›</a:t>
            </a:fld>
            <a:endParaRPr lang="en-US" altLang="zh-CN" sz="1200" b="1" dirty="0" smtClean="0">
              <a:solidFill>
                <a:srgbClr val="B98400"/>
              </a:solidFill>
            </a:endParaRPr>
          </a:p>
          <a:p>
            <a:pPr algn="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39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7" descr="天闻数媒（有字）.png"/>
          <p:cNvPicPr>
            <a:picLocks noChangeAspect="1"/>
          </p:cNvPicPr>
          <p:nvPr userDrawn="1"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408863" y="4736307"/>
            <a:ext cx="1714500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41480"/>
            <a:ext cx="8064500" cy="486054"/>
          </a:xfrm>
          <a:prstGeom prst="rect">
            <a:avLst/>
          </a:prstGeom>
        </p:spPr>
        <p:txBody>
          <a:bodyPr/>
          <a:lstStyle>
            <a:lvl1pPr>
              <a:defRPr sz="34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51470"/>
            <a:ext cx="8229600" cy="55552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21" y="-52790"/>
            <a:ext cx="1444383" cy="77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5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71" r:id="rId6"/>
    <p:sldLayoutId id="2147483650" r:id="rId7"/>
    <p:sldLayoutId id="2147483651" r:id="rId8"/>
    <p:sldLayoutId id="2147483652" r:id="rId9"/>
    <p:sldLayoutId id="2147483653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1337" y="1378521"/>
            <a:ext cx="6075694" cy="166198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kern="900" spc="-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</a:t>
            </a:r>
            <a:r>
              <a:rPr lang="zh-CN" altLang="en-US" sz="4400" b="1" kern="900" spc="-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与技术的融合创新</a:t>
            </a:r>
            <a:endParaRPr lang="en-US" altLang="zh-CN" sz="4400" b="1" kern="900" spc="-3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kern="900" spc="-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</a:t>
            </a:r>
            <a:r>
              <a:rPr lang="en-US" altLang="zh-CN" sz="2400" b="1" kern="900" spc="-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 </a:t>
            </a:r>
            <a:r>
              <a:rPr lang="zh-CN" altLang="en-US" sz="2400" b="1" kern="900" spc="-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 慧 教 育 推 进 策 略</a:t>
            </a:r>
            <a:endParaRPr lang="zh-CN" altLang="en-US" sz="4000" b="1" kern="900" spc="-3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059832" y="3939902"/>
            <a:ext cx="578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/>
            <a:r>
              <a:rPr lang="zh-CN" altLang="en-US" dirty="0"/>
              <a:t>主讲人</a:t>
            </a:r>
            <a:r>
              <a:rPr lang="zh-CN" altLang="en-US" dirty="0" smtClean="0"/>
              <a:t>：燕晋春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22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图示 43"/>
          <p:cNvGraphicFramePr/>
          <p:nvPr>
            <p:extLst>
              <p:ext uri="{D42A27DB-BD31-4B8C-83A1-F6EECF244321}">
                <p14:modId xmlns:p14="http://schemas.microsoft.com/office/powerpoint/2010/main" val="1850534294"/>
              </p:ext>
            </p:extLst>
          </p:nvPr>
        </p:nvGraphicFramePr>
        <p:xfrm>
          <a:off x="251520" y="915566"/>
          <a:ext cx="576064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标题 1"/>
          <p:cNvSpPr txBox="1">
            <a:spLocks noGrp="1"/>
          </p:cNvSpPr>
          <p:nvPr>
            <p:ph type="title"/>
          </p:nvPr>
        </p:nvSpPr>
        <p:spPr>
          <a:xfrm>
            <a:off x="14808" y="51469"/>
            <a:ext cx="8229600" cy="55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801688">
              <a:lnSpc>
                <a:spcPct val="150000"/>
              </a:lnSpc>
              <a:buClr>
                <a:srgbClr val="990000"/>
              </a:buClr>
              <a:buSzPct val="60000"/>
            </a:pPr>
            <a:r>
              <a:rPr lang="zh-CN" altLang="en-US" sz="3200" b="1" dirty="0" smtClean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本地化运营服务</a:t>
            </a:r>
            <a:endParaRPr lang="zh-CN" altLang="en-US" sz="3200" b="1" dirty="0">
              <a:solidFill>
                <a:srgbClr val="016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52120" y="1486426"/>
            <a:ext cx="1826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政企合作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校企合作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91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09" y="3291966"/>
            <a:ext cx="1854000" cy="12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2" y="3291966"/>
            <a:ext cx="1854813" cy="12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611560" y="1225823"/>
            <a:ext cx="7628666" cy="14446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ECEC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 rot="5400000">
            <a:off x="1797849" y="1328633"/>
            <a:ext cx="436563" cy="792917"/>
          </a:xfrm>
          <a:prstGeom prst="chevron">
            <a:avLst>
              <a:gd name="adj" fmla="val 21139"/>
            </a:avLst>
          </a:prstGeom>
          <a:gradFill rotWithShape="1">
            <a:gsLst>
              <a:gs pos="0">
                <a:srgbClr val="DADADA"/>
              </a:gs>
              <a:gs pos="50000">
                <a:srgbClr val="D4D4D4"/>
              </a:gs>
              <a:gs pos="100000">
                <a:srgbClr val="808080"/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gray">
          <a:xfrm>
            <a:off x="971600" y="1868761"/>
            <a:ext cx="2088232" cy="3151262"/>
          </a:xfrm>
          <a:prstGeom prst="roundRect">
            <a:avLst>
              <a:gd name="adj" fmla="val 17509"/>
            </a:avLst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 anchorCtr="0"/>
          <a:lstStyle/>
          <a:p>
            <a:pPr algn="ctr"/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湖南南县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三通两平台</a:t>
            </a:r>
            <a:endParaRPr lang="en-US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hidden">
          <a:xfrm>
            <a:off x="1030337" y="927373"/>
            <a:ext cx="2088232" cy="7048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66FFFF"/>
              </a:gs>
              <a:gs pos="100000">
                <a:srgbClr val="003295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zh-CN" sz="1400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1156850" y="1068660"/>
            <a:ext cx="1674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 smtClean="0"/>
              <a:t>BOT</a:t>
            </a:r>
            <a:r>
              <a:rPr lang="zh-CN" altLang="en-US" dirty="0" smtClean="0"/>
              <a:t>模式</a:t>
            </a:r>
            <a:endParaRPr lang="zh-CN" alt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 rot="5400000">
            <a:off x="4081940" y="1341333"/>
            <a:ext cx="411163" cy="792917"/>
          </a:xfrm>
          <a:prstGeom prst="chevron">
            <a:avLst>
              <a:gd name="adj" fmla="val 21139"/>
            </a:avLst>
          </a:prstGeom>
          <a:gradFill rotWithShape="1">
            <a:gsLst>
              <a:gs pos="0">
                <a:srgbClr val="DADADA"/>
              </a:gs>
              <a:gs pos="50000">
                <a:srgbClr val="D4D4D4"/>
              </a:gs>
              <a:gs pos="100000">
                <a:srgbClr val="808080"/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3274741" y="1868761"/>
            <a:ext cx="2090416" cy="3151262"/>
          </a:xfrm>
          <a:prstGeom prst="roundRect">
            <a:avLst>
              <a:gd name="adj" fmla="val 17509"/>
            </a:avLst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 anchorCtr="0"/>
          <a:lstStyle/>
          <a:p>
            <a:pPr algn="ctr"/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上海闵行</a:t>
            </a:r>
            <a:endParaRPr lang="en-US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书包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2/3/4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hidden">
          <a:xfrm>
            <a:off x="3301728" y="927373"/>
            <a:ext cx="2088232" cy="7048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66FFFF"/>
              </a:gs>
              <a:gs pos="100000">
                <a:srgbClr val="003295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zh-CN" sz="1400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gray">
          <a:xfrm>
            <a:off x="3176555" y="1059135"/>
            <a:ext cx="23715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服务费模式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 rot="5400000">
            <a:off x="6438682" y="1347683"/>
            <a:ext cx="398463" cy="792917"/>
          </a:xfrm>
          <a:prstGeom prst="chevron">
            <a:avLst>
              <a:gd name="adj" fmla="val 21139"/>
            </a:avLst>
          </a:prstGeom>
          <a:gradFill rotWithShape="1">
            <a:gsLst>
              <a:gs pos="0">
                <a:srgbClr val="DADADA"/>
              </a:gs>
              <a:gs pos="50000">
                <a:srgbClr val="D4D4D4"/>
              </a:gs>
              <a:gs pos="100000">
                <a:srgbClr val="808080"/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606083" y="1868761"/>
            <a:ext cx="2088232" cy="3151262"/>
          </a:xfrm>
          <a:prstGeom prst="roundRect">
            <a:avLst>
              <a:gd name="adj" fmla="val 17509"/>
            </a:avLst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 anchorCtr="0"/>
          <a:lstStyle/>
          <a:p>
            <a:pPr algn="ctr"/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深圳龙岗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智慧教育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1/2/3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hidden">
          <a:xfrm>
            <a:off x="5652120" y="927373"/>
            <a:ext cx="2088232" cy="7048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66FFFF"/>
              </a:gs>
              <a:gs pos="100000">
                <a:srgbClr val="003295"/>
              </a:gs>
            </a:gsLst>
            <a:lin ang="54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zh-CN" sz="1400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gray">
          <a:xfrm>
            <a:off x="5671816" y="1059135"/>
            <a:ext cx="2029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 smtClean="0"/>
              <a:t>统管统建模式</a:t>
            </a:r>
            <a:endParaRPr lang="zh-CN" altLang="en-US" dirty="0"/>
          </a:p>
        </p:txBody>
      </p:sp>
      <p:sp>
        <p:nvSpPr>
          <p:cNvPr id="31" name="标题 1"/>
          <p:cNvSpPr>
            <a:spLocks noGrp="1"/>
          </p:cNvSpPr>
          <p:nvPr>
            <p:ph type="title"/>
          </p:nvPr>
        </p:nvSpPr>
        <p:spPr>
          <a:xfrm>
            <a:off x="179512" y="51470"/>
            <a:ext cx="8229600" cy="555526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defTabSz="801688">
              <a:lnSpc>
                <a:spcPct val="150000"/>
              </a:lnSpc>
              <a:buClr>
                <a:srgbClr val="990000"/>
              </a:buClr>
              <a:buSzPct val="60000"/>
            </a:pPr>
            <a:r>
              <a:rPr lang="zh-CN" altLang="en-US" sz="3200" b="1" dirty="0" smtClean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案例模式</a:t>
            </a:r>
            <a:endParaRPr lang="zh-CN" altLang="en-US" sz="3200" b="1" dirty="0">
              <a:solidFill>
                <a:srgbClr val="016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68" y="3291966"/>
            <a:ext cx="1854000" cy="12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79512" y="51470"/>
            <a:ext cx="8229600" cy="555526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defTabSz="801688">
              <a:lnSpc>
                <a:spcPct val="150000"/>
              </a:lnSpc>
              <a:buClr>
                <a:srgbClr val="990000"/>
              </a:buClr>
              <a:buSzPct val="60000"/>
            </a:pPr>
            <a:r>
              <a:rPr lang="zh-CN" altLang="en-US" sz="3200" b="1" dirty="0" smtClean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广东云课堂应用学校（不含龙岗）</a:t>
            </a:r>
            <a:endParaRPr lang="zh-CN" altLang="en-US" sz="3200" b="1" dirty="0">
              <a:solidFill>
                <a:srgbClr val="016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033641"/>
              </p:ext>
            </p:extLst>
          </p:nvPr>
        </p:nvGraphicFramePr>
        <p:xfrm>
          <a:off x="611560" y="935629"/>
          <a:ext cx="3816425" cy="403589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02771"/>
                <a:gridCol w="3113654"/>
              </a:tblGrid>
              <a:tr h="2704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区域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36" marR="4236" marT="423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学校名称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36" marR="4236" marT="423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284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</a:t>
                      </a:r>
                      <a:endParaRPr lang="en-US" altLang="zh-CN" sz="1050" b="1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05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</a:t>
                      </a:r>
                      <a:r>
                        <a:rPr lang="zh-CN" altLang="en-US" sz="105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山区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36" marR="4236" marT="423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海滨</a:t>
                      </a:r>
                      <a:r>
                        <a:rPr lang="zh-CN" altLang="en-US" sz="105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实验愉康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部、海滨</a:t>
                      </a:r>
                      <a:r>
                        <a:rPr lang="zh-CN" altLang="en-US" sz="105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实验深圳湾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部、南海小学、</a:t>
                      </a:r>
                      <a:endParaRPr lang="en-US" altLang="zh-CN" sz="105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南头</a:t>
                      </a:r>
                      <a:r>
                        <a:rPr lang="zh-CN" altLang="en-US" sz="105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小学、育才</a:t>
                      </a:r>
                      <a:r>
                        <a:rPr lang="zh-CN" altLang="en-US" sz="105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小、北师大附中  </a:t>
                      </a:r>
                      <a:r>
                        <a:rPr lang="en-US" altLang="zh-CN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36" marR="4236" marT="423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73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</a:t>
                      </a:r>
                      <a:endParaRPr lang="en-US" altLang="zh-CN" sz="1050" b="1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05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福田区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36" marR="4236" marT="423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景</a:t>
                      </a:r>
                      <a:r>
                        <a:rPr lang="zh-CN" altLang="en-US" sz="105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龙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小学、荔园</a:t>
                      </a:r>
                      <a:r>
                        <a:rPr lang="zh-CN" altLang="en-US" sz="105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外国语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小学、红</a:t>
                      </a:r>
                      <a:r>
                        <a:rPr lang="zh-CN" altLang="en-US" sz="105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岭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中学、北</a:t>
                      </a:r>
                      <a:r>
                        <a:rPr lang="zh-CN" altLang="en-US" sz="105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</a:t>
                      </a:r>
                      <a:endParaRPr lang="en-US" altLang="zh-CN" sz="105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  </a:t>
                      </a:r>
                      <a:r>
                        <a:rPr lang="en-US" altLang="zh-CN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36" marR="4236" marT="423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</a:t>
                      </a:r>
                      <a:endParaRPr lang="en-US" altLang="zh-CN" sz="1050" b="1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05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罗湖区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36" marR="4236" marT="423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罗芳小学、水田小学、滨河小学、螺</a:t>
                      </a:r>
                      <a:r>
                        <a:rPr lang="zh-CN" altLang="en-US" sz="105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岭外国语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学校、</a:t>
                      </a:r>
                      <a:endParaRPr lang="en-US" altLang="zh-CN" sz="105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罗芳中学  </a:t>
                      </a:r>
                      <a:r>
                        <a:rPr lang="en-US" altLang="zh-CN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36" marR="4236" marT="423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28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</a:t>
                      </a:r>
                      <a:endParaRPr lang="en-US" altLang="zh-CN" sz="1050" b="1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05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</a:t>
                      </a:r>
                      <a:r>
                        <a:rPr lang="zh-CN" altLang="en-US" sz="105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直属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36" marR="4236" marT="423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深圳市</a:t>
                      </a:r>
                      <a:r>
                        <a:rPr lang="zh-CN" altLang="en-US" sz="105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第二实验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学校、深圳市</a:t>
                      </a:r>
                      <a:r>
                        <a:rPr lang="zh-CN" altLang="en-US" sz="105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高级中学、深圳  </a:t>
                      </a:r>
                      <a:endParaRPr lang="en-US" altLang="zh-CN" sz="105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</a:t>
                      </a:r>
                      <a:r>
                        <a:rPr lang="zh-CN" altLang="en-US" sz="105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元平特殊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学校  </a:t>
                      </a:r>
                      <a:r>
                        <a:rPr lang="en-US" altLang="zh-CN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36" marR="4236" marT="423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924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</a:t>
                      </a:r>
                      <a:endParaRPr lang="en-US" altLang="zh-CN" sz="1050" b="1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05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</a:t>
                      </a:r>
                      <a:r>
                        <a:rPr lang="zh-CN" altLang="en-US" sz="105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鹏新区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36" marR="4236" marT="423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大</a:t>
                      </a:r>
                      <a:r>
                        <a:rPr lang="zh-CN" altLang="en-US" sz="105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鹏中心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小学、大</a:t>
                      </a:r>
                      <a:r>
                        <a:rPr lang="zh-CN" altLang="en-US" sz="105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鹏二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  </a:t>
                      </a:r>
                      <a:r>
                        <a:rPr lang="en-US" altLang="zh-CN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36" marR="4236" marT="423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08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湛江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36" marR="4236" marT="423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湛江</a:t>
                      </a:r>
                      <a:r>
                        <a:rPr lang="zh-CN" altLang="en-US" sz="105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市第十六小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小学、岭南师院附中东方实验学校、</a:t>
                      </a:r>
                      <a:endParaRPr lang="en-US" altLang="zh-CN" sz="105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</a:t>
                      </a:r>
                      <a:r>
                        <a:rPr lang="zh-CN" altLang="en-US" sz="105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爱周</a:t>
                      </a:r>
                      <a:r>
                        <a:rPr lang="zh-CN" altLang="en-US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高级中学  </a:t>
                      </a:r>
                      <a:r>
                        <a:rPr lang="en-US" altLang="zh-CN" sz="105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36" marR="4236" marT="423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953860"/>
              </p:ext>
            </p:extLst>
          </p:nvPr>
        </p:nvGraphicFramePr>
        <p:xfrm>
          <a:off x="4499991" y="935629"/>
          <a:ext cx="4176465" cy="406346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69070"/>
                <a:gridCol w="3407395"/>
              </a:tblGrid>
              <a:tr h="2579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区域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36" marR="4236" marT="423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学校名称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236" marR="4236" marT="423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1025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广州</a:t>
                      </a:r>
                      <a:endParaRPr lang="en-US" altLang="zh-CN" sz="105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越秀区</a:t>
                      </a:r>
                      <a:endParaRPr lang="zh-CN" altLang="en-US" sz="105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36" marR="4236" marT="423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东风</a:t>
                      </a:r>
                      <a:r>
                        <a:rPr lang="zh-CN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东路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小学、培</a:t>
                      </a:r>
                      <a:r>
                        <a:rPr lang="zh-CN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正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小学、广州第七中学、中</a:t>
                      </a:r>
                      <a:r>
                        <a:rPr lang="zh-CN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星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</a:t>
                      </a:r>
                      <a:endParaRPr lang="en-US" altLang="zh-CN" sz="105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学、东</a:t>
                      </a:r>
                      <a:r>
                        <a:rPr lang="zh-CN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川路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小学、署</a:t>
                      </a:r>
                      <a:r>
                        <a:rPr lang="zh-CN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前路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小学、云</a:t>
                      </a:r>
                      <a:r>
                        <a:rPr lang="zh-CN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山路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小学、恒福</a:t>
                      </a:r>
                      <a:endParaRPr lang="en-US" altLang="zh-CN" sz="105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中学、广州</a:t>
                      </a:r>
                      <a:r>
                        <a:rPr lang="zh-CN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十七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中、文德</a:t>
                      </a:r>
                      <a:r>
                        <a:rPr lang="zh-CN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路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小学、农林下路小学  </a:t>
                      </a:r>
                      <a:r>
                        <a:rPr lang="en-US" altLang="zh-CN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……</a:t>
                      </a:r>
                      <a:endParaRPr lang="zh-CN" altLang="en-US" sz="105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广州</a:t>
                      </a:r>
                      <a:endParaRPr lang="en-US" altLang="zh-CN" sz="105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天河区</a:t>
                      </a:r>
                      <a:endParaRPr lang="zh-CN" altLang="en-US" sz="105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36" marR="4236" marT="423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华阳小学、华景小学、昌</a:t>
                      </a:r>
                      <a:r>
                        <a:rPr lang="zh-CN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乐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小学  </a:t>
                      </a:r>
                      <a:r>
                        <a:rPr lang="en-US" altLang="zh-CN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……</a:t>
                      </a:r>
                      <a:endParaRPr lang="zh-CN" altLang="en-US" sz="105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广州</a:t>
                      </a:r>
                      <a:endParaRPr lang="en-US" altLang="zh-CN" sz="105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荔湾区</a:t>
                      </a:r>
                      <a:endParaRPr lang="zh-CN" altLang="en-US" sz="105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36" marR="4236" marT="423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乐</a:t>
                      </a:r>
                      <a:r>
                        <a:rPr lang="zh-CN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贤坊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小学、陈嘉庚</a:t>
                      </a:r>
                      <a:r>
                        <a:rPr lang="zh-CN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纪念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中学、华侨小学、南</a:t>
                      </a:r>
                      <a:r>
                        <a:rPr lang="zh-CN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塘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小学</a:t>
                      </a:r>
                      <a:r>
                        <a:rPr lang="en-US" altLang="zh-CN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……</a:t>
                      </a:r>
                      <a:endParaRPr lang="zh-CN" altLang="en-US" sz="105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8798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广州</a:t>
                      </a:r>
                      <a:endParaRPr lang="en-US" altLang="zh-CN" sz="105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花都区</a:t>
                      </a:r>
                      <a:endParaRPr lang="zh-CN" altLang="en-US" sz="105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36" marR="4236" marT="423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培</a:t>
                      </a:r>
                      <a:r>
                        <a:rPr lang="zh-CN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新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中学、云</a:t>
                      </a:r>
                      <a:r>
                        <a:rPr lang="zh-CN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山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学校、新华</a:t>
                      </a:r>
                      <a:r>
                        <a:rPr lang="zh-CN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五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小、骏</a:t>
                      </a:r>
                      <a:r>
                        <a:rPr lang="zh-CN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威</a:t>
                      </a:r>
                      <a:r>
                        <a:rPr lang="zh-CN" altLang="en-US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小学</a:t>
                      </a:r>
                      <a:r>
                        <a:rPr lang="en-US" altLang="zh-CN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……</a:t>
                      </a:r>
                      <a:endParaRPr lang="zh-CN" altLang="en-US" sz="105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926569" y="714458"/>
            <a:ext cx="1296144" cy="509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990000"/>
              </a:buClr>
              <a:buSzPct val="60000"/>
            </a:pPr>
            <a:r>
              <a:rPr lang="zh-CN" altLang="en-US" sz="3200" b="1" dirty="0" smtClean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200" b="1" dirty="0">
              <a:solidFill>
                <a:srgbClr val="016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2771800" y="1656721"/>
            <a:ext cx="3888432" cy="50405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>
            <a:off x="2411760" y="1585470"/>
            <a:ext cx="720080" cy="620759"/>
          </a:xfrm>
          <a:prstGeom prst="hexagon">
            <a:avLst/>
          </a:prstGeom>
          <a:gradFill flip="none" rotWithShape="1">
            <a:gsLst>
              <a:gs pos="0">
                <a:srgbClr val="F31986">
                  <a:shade val="30000"/>
                  <a:satMod val="115000"/>
                </a:srgbClr>
              </a:gs>
              <a:gs pos="50000">
                <a:srgbClr val="F31986">
                  <a:shade val="67500"/>
                  <a:satMod val="115000"/>
                </a:srgbClr>
              </a:gs>
              <a:gs pos="100000">
                <a:srgbClr val="F31986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319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华文彩云" panose="02010800040101010101" pitchFamily="2" charset="-122"/>
                <a:ea typeface="华文彩云" panose="02010800040101010101" pitchFamily="2" charset="-122"/>
              </a:rPr>
              <a:t>1</a:t>
            </a:r>
            <a:endParaRPr lang="zh-CN" altLang="en-US" sz="24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75856" y="175596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天闻数媒简介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2771800" y="2657414"/>
            <a:ext cx="3888432" cy="50405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/>
          <p:cNvSpPr/>
          <p:nvPr/>
        </p:nvSpPr>
        <p:spPr>
          <a:xfrm>
            <a:off x="2385298" y="2599063"/>
            <a:ext cx="720080" cy="620759"/>
          </a:xfrm>
          <a:prstGeom prst="hexagon">
            <a:avLst/>
          </a:prstGeom>
          <a:gradFill flip="none" rotWithShape="1">
            <a:gsLst>
              <a:gs pos="0">
                <a:srgbClr val="3A8BD4">
                  <a:shade val="30000"/>
                  <a:satMod val="115000"/>
                </a:srgbClr>
              </a:gs>
              <a:gs pos="50000">
                <a:srgbClr val="3A8BD4">
                  <a:shade val="67500"/>
                  <a:satMod val="115000"/>
                </a:srgbClr>
              </a:gs>
              <a:gs pos="100000">
                <a:srgbClr val="3A8BD4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3A8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华文彩云" panose="02010800040101010101" pitchFamily="2" charset="-122"/>
                <a:ea typeface="华文彩云" panose="02010800040101010101" pitchFamily="2" charset="-122"/>
              </a:rPr>
              <a:t>2</a:t>
            </a:r>
            <a:endParaRPr lang="zh-CN" altLang="en-US" sz="24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75856" y="272477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教育部署方案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23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pPr defTabSz="801688">
              <a:lnSpc>
                <a:spcPct val="150000"/>
              </a:lnSpc>
              <a:buClr>
                <a:srgbClr val="990000"/>
              </a:buClr>
              <a:buSzPct val="60000"/>
            </a:pPr>
            <a:r>
              <a:rPr lang="zh-CN" altLang="en-US" sz="3200" b="1" dirty="0" smtClean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对智慧的认知</a:t>
            </a:r>
            <a:endParaRPr lang="zh-CN" altLang="en-US" sz="3200" b="1" dirty="0">
              <a:solidFill>
                <a:srgbClr val="016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3" r="1543" b="11215"/>
          <a:stretch/>
        </p:blipFill>
        <p:spPr bwMode="auto">
          <a:xfrm>
            <a:off x="539552" y="1275606"/>
            <a:ext cx="792088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矩形 48"/>
          <p:cNvSpPr/>
          <p:nvPr/>
        </p:nvSpPr>
        <p:spPr>
          <a:xfrm>
            <a:off x="462226" y="3848730"/>
            <a:ext cx="8003912" cy="52322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智慧在个体发展过程中形成    具有一定的独立性</a:t>
            </a:r>
          </a:p>
        </p:txBody>
      </p:sp>
    </p:spTree>
    <p:extLst>
      <p:ext uri="{BB962C8B-B14F-4D97-AF65-F5344CB8AC3E}">
        <p14:creationId xmlns:p14="http://schemas.microsoft.com/office/powerpoint/2010/main" val="2517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 smtClean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3200" b="1" dirty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教育的认知</a:t>
            </a:r>
          </a:p>
        </p:txBody>
      </p:sp>
      <p:graphicFrame>
        <p:nvGraphicFramePr>
          <p:cNvPr id="33" name="图示 32"/>
          <p:cNvGraphicFramePr/>
          <p:nvPr>
            <p:extLst>
              <p:ext uri="{D42A27DB-BD31-4B8C-83A1-F6EECF244321}">
                <p14:modId xmlns:p14="http://schemas.microsoft.com/office/powerpoint/2010/main" val="147088659"/>
              </p:ext>
            </p:extLst>
          </p:nvPr>
        </p:nvGraphicFramePr>
        <p:xfrm>
          <a:off x="1259632" y="915566"/>
          <a:ext cx="626469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0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6228000" y="3704400"/>
            <a:ext cx="2843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节点</a:t>
            </a:r>
            <a:r>
              <a:rPr lang="en-US" altLang="zh-CN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  <a:p>
            <a:endParaRPr lang="en-US" altLang="zh-CN" sz="1400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发展并改良传统教学模式</a:t>
            </a:r>
            <a:endParaRPr lang="en-US" altLang="zh-CN" sz="1400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建立学科型信息化教学标准</a:t>
            </a:r>
            <a:endParaRPr lang="en-US" altLang="zh-CN" sz="1400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形成教学信息的服务基础</a:t>
            </a:r>
            <a:endParaRPr lang="zh-CN" altLang="en-US" sz="1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79512" y="51470"/>
            <a:ext cx="8229600" cy="555526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defTabSz="801688">
              <a:lnSpc>
                <a:spcPct val="150000"/>
              </a:lnSpc>
              <a:buClr>
                <a:srgbClr val="990000"/>
              </a:buClr>
              <a:buSzPct val="60000"/>
            </a:pPr>
            <a:r>
              <a:rPr lang="zh-CN" altLang="en-US" sz="3200" b="1" dirty="0" smtClean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智慧教育部署</a:t>
            </a:r>
            <a:r>
              <a:rPr lang="zh-CN" altLang="en-US" sz="3200" b="1" dirty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次序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83568" y="1283377"/>
            <a:ext cx="6418779" cy="3385913"/>
            <a:chOff x="1519521" y="1549942"/>
            <a:chExt cx="6232173" cy="3192089"/>
          </a:xfrm>
        </p:grpSpPr>
        <p:sp>
          <p:nvSpPr>
            <p:cNvPr id="6" name="Oval 1227"/>
            <p:cNvSpPr>
              <a:spLocks noChangeArrowheads="1"/>
            </p:cNvSpPr>
            <p:nvPr/>
          </p:nvSpPr>
          <p:spPr bwMode="auto">
            <a:xfrm rot="20700000">
              <a:off x="1519521" y="1582925"/>
              <a:ext cx="6206361" cy="3159106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5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5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Oval 1227"/>
            <p:cNvSpPr>
              <a:spLocks noChangeArrowheads="1"/>
            </p:cNvSpPr>
            <p:nvPr/>
          </p:nvSpPr>
          <p:spPr bwMode="auto">
            <a:xfrm rot="20700000">
              <a:off x="1628505" y="1549942"/>
              <a:ext cx="6123189" cy="3090275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289799" y="1582983"/>
            <a:ext cx="5546423" cy="2836259"/>
            <a:chOff x="3425309" y="2675635"/>
            <a:chExt cx="2574034" cy="1355132"/>
          </a:xfrm>
        </p:grpSpPr>
        <p:sp>
          <p:nvSpPr>
            <p:cNvPr id="45" name="Oval 302"/>
            <p:cNvSpPr>
              <a:spLocks noChangeArrowheads="1"/>
            </p:cNvSpPr>
            <p:nvPr/>
          </p:nvSpPr>
          <p:spPr bwMode="auto">
            <a:xfrm rot="20943077">
              <a:off x="3425309" y="2675635"/>
              <a:ext cx="2574034" cy="1355132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E6F3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zh-CN" altLang="zh-CN" sz="1200">
                <a:solidFill>
                  <a:srgbClr val="CCEC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303"/>
            <p:cNvSpPr>
              <a:spLocks noChangeArrowheads="1"/>
            </p:cNvSpPr>
            <p:nvPr/>
          </p:nvSpPr>
          <p:spPr bwMode="auto">
            <a:xfrm rot="20860309">
              <a:off x="3502745" y="2702880"/>
              <a:ext cx="2335990" cy="108410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zh-CN" altLang="zh-CN" sz="1200">
                <a:solidFill>
                  <a:srgbClr val="CCEC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Oval 335"/>
          <p:cNvSpPr>
            <a:spLocks noChangeArrowheads="1"/>
          </p:cNvSpPr>
          <p:nvPr/>
        </p:nvSpPr>
        <p:spPr bwMode="auto">
          <a:xfrm rot="20416243">
            <a:off x="2754271" y="2167019"/>
            <a:ext cx="2182316" cy="1263755"/>
          </a:xfrm>
          <a:prstGeom prst="ellipse">
            <a:avLst/>
          </a:prstGeom>
          <a:solidFill>
            <a:srgbClr val="3399F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CN" altLang="zh-CN" sz="1200">
              <a:solidFill>
                <a:srgbClr val="CCE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Line 305"/>
          <p:cNvSpPr>
            <a:spLocks noChangeShapeType="1"/>
          </p:cNvSpPr>
          <p:nvPr/>
        </p:nvSpPr>
        <p:spPr bwMode="auto">
          <a:xfrm rot="196243" flipH="1">
            <a:off x="1641190" y="2726509"/>
            <a:ext cx="2252919" cy="4723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Line 331"/>
          <p:cNvSpPr>
            <a:spLocks noChangeShapeType="1"/>
          </p:cNvSpPr>
          <p:nvPr/>
        </p:nvSpPr>
        <p:spPr bwMode="auto">
          <a:xfrm rot="196243" flipH="1">
            <a:off x="3916679" y="1518758"/>
            <a:ext cx="964753" cy="1325176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Line 333"/>
          <p:cNvSpPr>
            <a:spLocks noChangeShapeType="1"/>
          </p:cNvSpPr>
          <p:nvPr/>
        </p:nvSpPr>
        <p:spPr bwMode="auto">
          <a:xfrm rot="196243">
            <a:off x="3066512" y="1856028"/>
            <a:ext cx="732813" cy="785986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Line 331"/>
          <p:cNvSpPr>
            <a:spLocks noChangeShapeType="1"/>
          </p:cNvSpPr>
          <p:nvPr/>
        </p:nvSpPr>
        <p:spPr bwMode="auto">
          <a:xfrm rot="196243">
            <a:off x="3866427" y="2850809"/>
            <a:ext cx="1547920" cy="596787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Line 305"/>
          <p:cNvSpPr>
            <a:spLocks noChangeShapeType="1"/>
          </p:cNvSpPr>
          <p:nvPr/>
        </p:nvSpPr>
        <p:spPr bwMode="auto">
          <a:xfrm rot="196243" flipH="1">
            <a:off x="1581815" y="2745608"/>
            <a:ext cx="2287623" cy="126249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Line 305"/>
          <p:cNvSpPr>
            <a:spLocks noChangeShapeType="1"/>
          </p:cNvSpPr>
          <p:nvPr/>
        </p:nvSpPr>
        <p:spPr bwMode="auto">
          <a:xfrm rot="196243" flipH="1">
            <a:off x="3142341" y="2751474"/>
            <a:ext cx="683870" cy="1611161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Line 305"/>
          <p:cNvSpPr>
            <a:spLocks noChangeShapeType="1"/>
          </p:cNvSpPr>
          <p:nvPr/>
        </p:nvSpPr>
        <p:spPr bwMode="auto">
          <a:xfrm rot="196243" flipH="1">
            <a:off x="3987121" y="2423688"/>
            <a:ext cx="2439337" cy="508817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61"/>
          <p:cNvGrpSpPr>
            <a:grpSpLocks noChangeAspect="1"/>
          </p:cNvGrpSpPr>
          <p:nvPr/>
        </p:nvGrpSpPr>
        <p:grpSpPr>
          <a:xfrm>
            <a:off x="4500048" y="961322"/>
            <a:ext cx="838800" cy="838800"/>
            <a:chOff x="3143242" y="2000241"/>
            <a:chExt cx="1249201" cy="1249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84"/>
            <p:cNvSpPr>
              <a:spLocks noChangeArrowheads="1"/>
            </p:cNvSpPr>
            <p:nvPr/>
          </p:nvSpPr>
          <p:spPr bwMode="auto">
            <a:xfrm>
              <a:off x="3143242" y="2000241"/>
              <a:ext cx="1249201" cy="12492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2" name="Text Box 106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323273" y="2213852"/>
              <a:ext cx="886169" cy="870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基础</a:t>
              </a:r>
              <a:endParaRPr kumimoji="1"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建设</a:t>
              </a:r>
              <a:endParaRPr kumimoji="1" lang="en-US" altLang="ko-KR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43" name="Arc 83"/>
            <p:cNvSpPr>
              <a:spLocks/>
            </p:cNvSpPr>
            <p:nvPr/>
          </p:nvSpPr>
          <p:spPr bwMode="auto">
            <a:xfrm rot="3600000">
              <a:off x="3605060" y="2220680"/>
              <a:ext cx="779462" cy="468312"/>
            </a:xfrm>
            <a:custGeom>
              <a:avLst/>
              <a:gdLst>
                <a:gd name="T0" fmla="*/ 0 w 35951"/>
                <a:gd name="T1" fmla="*/ 2147483647 h 21600"/>
                <a:gd name="T2" fmla="*/ 2147483647 w 35951"/>
                <a:gd name="T3" fmla="*/ 2147483647 h 21600"/>
                <a:gd name="T4" fmla="*/ 2147483647 w 35951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35951"/>
                <a:gd name="T10" fmla="*/ 0 h 21600"/>
                <a:gd name="T11" fmla="*/ 35951 w 35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51" h="21600" fill="none" extrusionOk="0">
                  <a:moveTo>
                    <a:pt x="-1" y="13623"/>
                  </a:moveTo>
                  <a:cubicBezTo>
                    <a:pt x="3267" y="5399"/>
                    <a:pt x="11222" y="-1"/>
                    <a:pt x="20073" y="0"/>
                  </a:cubicBezTo>
                  <a:cubicBezTo>
                    <a:pt x="26104" y="0"/>
                    <a:pt x="31861" y="2522"/>
                    <a:pt x="35951" y="6955"/>
                  </a:cubicBezTo>
                </a:path>
                <a:path w="35951" h="21600" stroke="0" extrusionOk="0">
                  <a:moveTo>
                    <a:pt x="-1" y="13623"/>
                  </a:moveTo>
                  <a:cubicBezTo>
                    <a:pt x="3267" y="5399"/>
                    <a:pt x="11222" y="-1"/>
                    <a:pt x="20073" y="0"/>
                  </a:cubicBezTo>
                  <a:cubicBezTo>
                    <a:pt x="26104" y="0"/>
                    <a:pt x="31861" y="2522"/>
                    <a:pt x="35951" y="6955"/>
                  </a:cubicBezTo>
                  <a:lnTo>
                    <a:pt x="20073" y="21600"/>
                  </a:lnTo>
                  <a:close/>
                </a:path>
              </a:pathLst>
            </a:custGeom>
            <a:noFill/>
            <a:ln w="57150">
              <a:solidFill>
                <a:srgbClr val="FFFFFF">
                  <a:alpha val="69804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16" name="组合 65"/>
          <p:cNvGrpSpPr>
            <a:grpSpLocks noChangeAspect="1"/>
          </p:cNvGrpSpPr>
          <p:nvPr/>
        </p:nvGrpSpPr>
        <p:grpSpPr>
          <a:xfrm>
            <a:off x="5257090" y="3216127"/>
            <a:ext cx="838800" cy="838800"/>
            <a:chOff x="3143240" y="2000240"/>
            <a:chExt cx="1249200" cy="1249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7" name="Oval 84"/>
            <p:cNvSpPr>
              <a:spLocks noChangeArrowheads="1"/>
            </p:cNvSpPr>
            <p:nvPr/>
          </p:nvSpPr>
          <p:spPr bwMode="auto">
            <a:xfrm>
              <a:off x="3143240" y="2000240"/>
              <a:ext cx="1249200" cy="1249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18" name="Text Box 106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324755" y="2210093"/>
              <a:ext cx="886168" cy="87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虚拟</a:t>
              </a:r>
              <a:endParaRPr kumimoji="1"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现实</a:t>
              </a:r>
              <a:endParaRPr kumimoji="1" lang="en-US" altLang="ko-KR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19" name="Arc 83"/>
            <p:cNvSpPr>
              <a:spLocks/>
            </p:cNvSpPr>
            <p:nvPr/>
          </p:nvSpPr>
          <p:spPr bwMode="auto">
            <a:xfrm rot="3600000">
              <a:off x="3605058" y="2220679"/>
              <a:ext cx="779462" cy="468312"/>
            </a:xfrm>
            <a:custGeom>
              <a:avLst/>
              <a:gdLst>
                <a:gd name="T0" fmla="*/ 0 w 35951"/>
                <a:gd name="T1" fmla="*/ 2147483647 h 21600"/>
                <a:gd name="T2" fmla="*/ 2147483647 w 35951"/>
                <a:gd name="T3" fmla="*/ 2147483647 h 21600"/>
                <a:gd name="T4" fmla="*/ 2147483647 w 35951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35951"/>
                <a:gd name="T10" fmla="*/ 0 h 21600"/>
                <a:gd name="T11" fmla="*/ 35951 w 35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51" h="21600" fill="none" extrusionOk="0">
                  <a:moveTo>
                    <a:pt x="-1" y="13623"/>
                  </a:moveTo>
                  <a:cubicBezTo>
                    <a:pt x="3267" y="5399"/>
                    <a:pt x="11222" y="-1"/>
                    <a:pt x="20073" y="0"/>
                  </a:cubicBezTo>
                  <a:cubicBezTo>
                    <a:pt x="26104" y="0"/>
                    <a:pt x="31861" y="2522"/>
                    <a:pt x="35951" y="6955"/>
                  </a:cubicBezTo>
                </a:path>
                <a:path w="35951" h="21600" stroke="0" extrusionOk="0">
                  <a:moveTo>
                    <a:pt x="-1" y="13623"/>
                  </a:moveTo>
                  <a:cubicBezTo>
                    <a:pt x="3267" y="5399"/>
                    <a:pt x="11222" y="-1"/>
                    <a:pt x="20073" y="0"/>
                  </a:cubicBezTo>
                  <a:cubicBezTo>
                    <a:pt x="26104" y="0"/>
                    <a:pt x="31861" y="2522"/>
                    <a:pt x="35951" y="6955"/>
                  </a:cubicBezTo>
                  <a:lnTo>
                    <a:pt x="20073" y="21600"/>
                  </a:lnTo>
                  <a:close/>
                </a:path>
              </a:pathLst>
            </a:custGeom>
            <a:noFill/>
            <a:ln w="57150">
              <a:solidFill>
                <a:srgbClr val="FFFFFF">
                  <a:alpha val="69804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90" name="组合 65"/>
          <p:cNvGrpSpPr>
            <a:grpSpLocks noChangeAspect="1"/>
          </p:cNvGrpSpPr>
          <p:nvPr/>
        </p:nvGrpSpPr>
        <p:grpSpPr>
          <a:xfrm>
            <a:off x="2677538" y="3941812"/>
            <a:ext cx="838800" cy="838800"/>
            <a:chOff x="3143240" y="2000240"/>
            <a:chExt cx="1249200" cy="1249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7" name="Oval 84"/>
            <p:cNvSpPr>
              <a:spLocks noChangeArrowheads="1"/>
            </p:cNvSpPr>
            <p:nvPr/>
          </p:nvSpPr>
          <p:spPr bwMode="auto">
            <a:xfrm>
              <a:off x="3143240" y="2000240"/>
              <a:ext cx="1249200" cy="1249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98" name="Text Box 106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324755" y="2160509"/>
              <a:ext cx="886168" cy="87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综合</a:t>
              </a:r>
              <a:endParaRPr kumimoji="1"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服务</a:t>
              </a:r>
              <a:endParaRPr kumimoji="1" lang="en-US" altLang="ko-KR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99" name="Arc 83"/>
            <p:cNvSpPr>
              <a:spLocks/>
            </p:cNvSpPr>
            <p:nvPr/>
          </p:nvSpPr>
          <p:spPr bwMode="auto">
            <a:xfrm rot="3600000">
              <a:off x="3605058" y="2220679"/>
              <a:ext cx="779462" cy="468312"/>
            </a:xfrm>
            <a:custGeom>
              <a:avLst/>
              <a:gdLst>
                <a:gd name="T0" fmla="*/ 0 w 35951"/>
                <a:gd name="T1" fmla="*/ 2147483647 h 21600"/>
                <a:gd name="T2" fmla="*/ 2147483647 w 35951"/>
                <a:gd name="T3" fmla="*/ 2147483647 h 21600"/>
                <a:gd name="T4" fmla="*/ 2147483647 w 35951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35951"/>
                <a:gd name="T10" fmla="*/ 0 h 21600"/>
                <a:gd name="T11" fmla="*/ 35951 w 35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51" h="21600" fill="none" extrusionOk="0">
                  <a:moveTo>
                    <a:pt x="-1" y="13623"/>
                  </a:moveTo>
                  <a:cubicBezTo>
                    <a:pt x="3267" y="5399"/>
                    <a:pt x="11222" y="-1"/>
                    <a:pt x="20073" y="0"/>
                  </a:cubicBezTo>
                  <a:cubicBezTo>
                    <a:pt x="26104" y="0"/>
                    <a:pt x="31861" y="2522"/>
                    <a:pt x="35951" y="6955"/>
                  </a:cubicBezTo>
                </a:path>
                <a:path w="35951" h="21600" stroke="0" extrusionOk="0">
                  <a:moveTo>
                    <a:pt x="-1" y="13623"/>
                  </a:moveTo>
                  <a:cubicBezTo>
                    <a:pt x="3267" y="5399"/>
                    <a:pt x="11222" y="-1"/>
                    <a:pt x="20073" y="0"/>
                  </a:cubicBezTo>
                  <a:cubicBezTo>
                    <a:pt x="26104" y="0"/>
                    <a:pt x="31861" y="2522"/>
                    <a:pt x="35951" y="6955"/>
                  </a:cubicBezTo>
                  <a:lnTo>
                    <a:pt x="20073" y="21600"/>
                  </a:lnTo>
                  <a:close/>
                </a:path>
              </a:pathLst>
            </a:custGeom>
            <a:noFill/>
            <a:ln w="57150">
              <a:solidFill>
                <a:srgbClr val="FFFFFF">
                  <a:alpha val="69804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0" name="组合 113"/>
          <p:cNvGrpSpPr>
            <a:grpSpLocks noChangeAspect="1"/>
          </p:cNvGrpSpPr>
          <p:nvPr/>
        </p:nvGrpSpPr>
        <p:grpSpPr>
          <a:xfrm>
            <a:off x="6213007" y="1994664"/>
            <a:ext cx="820763" cy="820761"/>
            <a:chOff x="960438" y="3992563"/>
            <a:chExt cx="1249200" cy="1249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1" name="组合 20"/>
            <p:cNvGrpSpPr/>
            <p:nvPr/>
          </p:nvGrpSpPr>
          <p:grpSpPr>
            <a:xfrm>
              <a:off x="960438" y="3992563"/>
              <a:ext cx="1249200" cy="1249200"/>
              <a:chOff x="960438" y="3992563"/>
              <a:chExt cx="908050" cy="906462"/>
            </a:xfrm>
          </p:grpSpPr>
          <p:sp>
            <p:nvSpPr>
              <p:cNvPr id="53" name="Oval 94"/>
              <p:cNvSpPr>
                <a:spLocks noChangeArrowheads="1"/>
              </p:cNvSpPr>
              <p:nvPr/>
            </p:nvSpPr>
            <p:spPr bwMode="auto">
              <a:xfrm>
                <a:off x="960438" y="3992563"/>
                <a:ext cx="908050" cy="906462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4" name="Arc 95"/>
              <p:cNvSpPr>
                <a:spLocks/>
              </p:cNvSpPr>
              <p:nvPr/>
            </p:nvSpPr>
            <p:spPr bwMode="auto">
              <a:xfrm rot="3600000">
                <a:off x="1295400" y="4148138"/>
                <a:ext cx="566738" cy="341312"/>
              </a:xfrm>
              <a:custGeom>
                <a:avLst/>
                <a:gdLst>
                  <a:gd name="T0" fmla="*/ 0 w 35951"/>
                  <a:gd name="T1" fmla="*/ 2147483647 h 21600"/>
                  <a:gd name="T2" fmla="*/ 2147483647 w 35951"/>
                  <a:gd name="T3" fmla="*/ 2147483647 h 21600"/>
                  <a:gd name="T4" fmla="*/ 2147483647 w 35951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35951"/>
                  <a:gd name="T10" fmla="*/ 0 h 21600"/>
                  <a:gd name="T11" fmla="*/ 35951 w 3595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951" h="21600" fill="none" extrusionOk="0">
                    <a:moveTo>
                      <a:pt x="-1" y="13623"/>
                    </a:moveTo>
                    <a:cubicBezTo>
                      <a:pt x="3267" y="5399"/>
                      <a:pt x="11222" y="-1"/>
                      <a:pt x="20073" y="0"/>
                    </a:cubicBezTo>
                    <a:cubicBezTo>
                      <a:pt x="26104" y="0"/>
                      <a:pt x="31861" y="2522"/>
                      <a:pt x="35951" y="6955"/>
                    </a:cubicBezTo>
                  </a:path>
                  <a:path w="35951" h="21600" stroke="0" extrusionOk="0">
                    <a:moveTo>
                      <a:pt x="-1" y="13623"/>
                    </a:moveTo>
                    <a:cubicBezTo>
                      <a:pt x="3267" y="5399"/>
                      <a:pt x="11222" y="-1"/>
                      <a:pt x="20073" y="0"/>
                    </a:cubicBezTo>
                    <a:cubicBezTo>
                      <a:pt x="26104" y="0"/>
                      <a:pt x="31861" y="2522"/>
                      <a:pt x="35951" y="6955"/>
                    </a:cubicBezTo>
                    <a:lnTo>
                      <a:pt x="20073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FFFF">
                    <a:alpha val="69804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52" name="Text Box 110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109618" y="4174336"/>
              <a:ext cx="905643" cy="890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物</a:t>
              </a:r>
              <a:r>
                <a:rPr kumimoji="1"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联</a:t>
              </a:r>
              <a:endParaRPr kumimoji="1"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应用</a:t>
              </a:r>
              <a:endParaRPr kumimoji="1" lang="en-US" altLang="ko-KR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24" name="组合 123"/>
          <p:cNvGrpSpPr>
            <a:grpSpLocks noChangeAspect="1"/>
          </p:cNvGrpSpPr>
          <p:nvPr/>
        </p:nvGrpSpPr>
        <p:grpSpPr>
          <a:xfrm>
            <a:off x="2627784" y="1203598"/>
            <a:ext cx="838800" cy="838800"/>
            <a:chOff x="11452" y="2210910"/>
            <a:chExt cx="715420" cy="715420"/>
          </a:xfrm>
        </p:grpSpPr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1452" y="2210910"/>
              <a:ext cx="715420" cy="715420"/>
            </a:xfrm>
            <a:prstGeom prst="ellipse">
              <a:avLst/>
            </a:prstGeom>
            <a:gradFill rotWithShape="0">
              <a:gsLst>
                <a:gs pos="16000">
                  <a:srgbClr val="DCCCEA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2" name="Text Box 106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58816" y="2297839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教研</a:t>
              </a:r>
              <a:endParaRPr kumimoji="1"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教学</a:t>
              </a:r>
              <a:endParaRPr kumimoji="1" lang="en-US" altLang="ko-KR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23" name="Arc 83"/>
            <p:cNvSpPr>
              <a:spLocks/>
            </p:cNvSpPr>
            <p:nvPr/>
          </p:nvSpPr>
          <p:spPr bwMode="auto">
            <a:xfrm rot="3600000">
              <a:off x="275936" y="2337156"/>
              <a:ext cx="446400" cy="268203"/>
            </a:xfrm>
            <a:custGeom>
              <a:avLst/>
              <a:gdLst>
                <a:gd name="T0" fmla="*/ 0 w 35951"/>
                <a:gd name="T1" fmla="*/ 2147483647 h 21600"/>
                <a:gd name="T2" fmla="*/ 2147483647 w 35951"/>
                <a:gd name="T3" fmla="*/ 2147483647 h 21600"/>
                <a:gd name="T4" fmla="*/ 2147483647 w 35951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35951"/>
                <a:gd name="T10" fmla="*/ 0 h 21600"/>
                <a:gd name="T11" fmla="*/ 35951 w 35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51" h="21600" fill="none" extrusionOk="0">
                  <a:moveTo>
                    <a:pt x="-1" y="13623"/>
                  </a:moveTo>
                  <a:cubicBezTo>
                    <a:pt x="3267" y="5399"/>
                    <a:pt x="11222" y="-1"/>
                    <a:pt x="20073" y="0"/>
                  </a:cubicBezTo>
                  <a:cubicBezTo>
                    <a:pt x="26104" y="0"/>
                    <a:pt x="31861" y="2522"/>
                    <a:pt x="35951" y="6955"/>
                  </a:cubicBezTo>
                </a:path>
                <a:path w="35951" h="21600" stroke="0" extrusionOk="0">
                  <a:moveTo>
                    <a:pt x="-1" y="13623"/>
                  </a:moveTo>
                  <a:cubicBezTo>
                    <a:pt x="3267" y="5399"/>
                    <a:pt x="11222" y="-1"/>
                    <a:pt x="20073" y="0"/>
                  </a:cubicBezTo>
                  <a:cubicBezTo>
                    <a:pt x="26104" y="0"/>
                    <a:pt x="31861" y="2522"/>
                    <a:pt x="35951" y="6955"/>
                  </a:cubicBezTo>
                  <a:lnTo>
                    <a:pt x="20073" y="21600"/>
                  </a:lnTo>
                  <a:close/>
                </a:path>
              </a:pathLst>
            </a:custGeom>
            <a:noFill/>
            <a:ln w="57150">
              <a:solidFill>
                <a:srgbClr val="FFFFFF">
                  <a:alpha val="69804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5" name="组合 118"/>
          <p:cNvGrpSpPr>
            <a:grpSpLocks noChangeAspect="1"/>
          </p:cNvGrpSpPr>
          <p:nvPr/>
        </p:nvGrpSpPr>
        <p:grpSpPr>
          <a:xfrm>
            <a:off x="1128263" y="3411502"/>
            <a:ext cx="838800" cy="838800"/>
            <a:chOff x="3143240" y="2000240"/>
            <a:chExt cx="1249200" cy="1249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Oval 8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143240" y="2000240"/>
              <a:ext cx="1249200" cy="124920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A98700"/>
                </a:gs>
              </a:gsLst>
              <a:lin ang="27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Text Box 106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287887" y="2158086"/>
              <a:ext cx="959904" cy="943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教育</a:t>
              </a:r>
              <a:endParaRPr kumimoji="1"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管理</a:t>
              </a:r>
              <a:endParaRPr kumimoji="1" lang="en-US" altLang="ko-KR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58" name="Arc 83"/>
            <p:cNvSpPr>
              <a:spLocks/>
            </p:cNvSpPr>
            <p:nvPr/>
          </p:nvSpPr>
          <p:spPr bwMode="auto">
            <a:xfrm rot="3600000">
              <a:off x="3605058" y="2220679"/>
              <a:ext cx="779462" cy="468312"/>
            </a:xfrm>
            <a:custGeom>
              <a:avLst/>
              <a:gdLst>
                <a:gd name="T0" fmla="*/ 0 w 35951"/>
                <a:gd name="T1" fmla="*/ 2147483647 h 21600"/>
                <a:gd name="T2" fmla="*/ 2147483647 w 35951"/>
                <a:gd name="T3" fmla="*/ 2147483647 h 21600"/>
                <a:gd name="T4" fmla="*/ 2147483647 w 35951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35951"/>
                <a:gd name="T10" fmla="*/ 0 h 21600"/>
                <a:gd name="T11" fmla="*/ 35951 w 35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51" h="21600" fill="none" extrusionOk="0">
                  <a:moveTo>
                    <a:pt x="-1" y="13623"/>
                  </a:moveTo>
                  <a:cubicBezTo>
                    <a:pt x="3267" y="5399"/>
                    <a:pt x="11222" y="-1"/>
                    <a:pt x="20073" y="0"/>
                  </a:cubicBezTo>
                  <a:cubicBezTo>
                    <a:pt x="26104" y="0"/>
                    <a:pt x="31861" y="2522"/>
                    <a:pt x="35951" y="6955"/>
                  </a:cubicBezTo>
                </a:path>
                <a:path w="35951" h="21600" stroke="0" extrusionOk="0">
                  <a:moveTo>
                    <a:pt x="-1" y="13623"/>
                  </a:moveTo>
                  <a:cubicBezTo>
                    <a:pt x="3267" y="5399"/>
                    <a:pt x="11222" y="-1"/>
                    <a:pt x="20073" y="0"/>
                  </a:cubicBezTo>
                  <a:cubicBezTo>
                    <a:pt x="26104" y="0"/>
                    <a:pt x="31861" y="2522"/>
                    <a:pt x="35951" y="6955"/>
                  </a:cubicBezTo>
                  <a:lnTo>
                    <a:pt x="20073" y="21600"/>
                  </a:lnTo>
                  <a:close/>
                </a:path>
              </a:pathLst>
            </a:custGeom>
            <a:noFill/>
            <a:ln w="76200">
              <a:solidFill>
                <a:srgbClr val="FFFFFF">
                  <a:alpha val="69804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9" name="组合 122"/>
          <p:cNvGrpSpPr>
            <a:grpSpLocks noChangeAspect="1"/>
          </p:cNvGrpSpPr>
          <p:nvPr/>
        </p:nvGrpSpPr>
        <p:grpSpPr>
          <a:xfrm>
            <a:off x="1070932" y="2192595"/>
            <a:ext cx="838800" cy="837734"/>
            <a:chOff x="5143504" y="1357298"/>
            <a:chExt cx="1249362" cy="1247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0" name="组合 18"/>
            <p:cNvGrpSpPr/>
            <p:nvPr/>
          </p:nvGrpSpPr>
          <p:grpSpPr>
            <a:xfrm>
              <a:off x="5143504" y="1357298"/>
              <a:ext cx="1249362" cy="1247775"/>
              <a:chOff x="2125663" y="3689350"/>
              <a:chExt cx="1249362" cy="1247775"/>
            </a:xfrm>
          </p:grpSpPr>
          <p:sp>
            <p:nvSpPr>
              <p:cNvPr id="62" name="Oval 82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2125663" y="3689350"/>
                <a:ext cx="1249362" cy="1247775"/>
              </a:xfrm>
              <a:prstGeom prst="ellipse">
                <a:avLst/>
              </a:prstGeom>
              <a:gradFill rotWithShape="0">
                <a:gsLst>
                  <a:gs pos="0">
                    <a:srgbClr val="DCCCEA"/>
                  </a:gs>
                  <a:gs pos="71000">
                    <a:schemeClr val="accent4">
                      <a:lumMod val="75000"/>
                    </a:schemeClr>
                  </a:gs>
                </a:gsLst>
                <a:lin ang="2700000" scaled="1"/>
              </a:gra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63" name="Arc 83"/>
              <p:cNvSpPr>
                <a:spLocks/>
              </p:cNvSpPr>
              <p:nvPr/>
            </p:nvSpPr>
            <p:spPr bwMode="auto">
              <a:xfrm rot="3600000">
                <a:off x="2586038" y="3903663"/>
                <a:ext cx="779462" cy="468312"/>
              </a:xfrm>
              <a:custGeom>
                <a:avLst/>
                <a:gdLst>
                  <a:gd name="T0" fmla="*/ 0 w 35951"/>
                  <a:gd name="T1" fmla="*/ 2147483647 h 21600"/>
                  <a:gd name="T2" fmla="*/ 2147483647 w 35951"/>
                  <a:gd name="T3" fmla="*/ 2147483647 h 21600"/>
                  <a:gd name="T4" fmla="*/ 2147483647 w 35951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35951"/>
                  <a:gd name="T10" fmla="*/ 0 h 21600"/>
                  <a:gd name="T11" fmla="*/ 35951 w 3595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951" h="21600" fill="none" extrusionOk="0">
                    <a:moveTo>
                      <a:pt x="-1" y="13623"/>
                    </a:moveTo>
                    <a:cubicBezTo>
                      <a:pt x="3267" y="5399"/>
                      <a:pt x="11222" y="-1"/>
                      <a:pt x="20073" y="0"/>
                    </a:cubicBezTo>
                    <a:cubicBezTo>
                      <a:pt x="26104" y="0"/>
                      <a:pt x="31861" y="2522"/>
                      <a:pt x="35951" y="6955"/>
                    </a:cubicBezTo>
                  </a:path>
                  <a:path w="35951" h="21600" stroke="0" extrusionOk="0">
                    <a:moveTo>
                      <a:pt x="-1" y="13623"/>
                    </a:moveTo>
                    <a:cubicBezTo>
                      <a:pt x="3267" y="5399"/>
                      <a:pt x="11222" y="-1"/>
                      <a:pt x="20073" y="0"/>
                    </a:cubicBezTo>
                    <a:cubicBezTo>
                      <a:pt x="26104" y="0"/>
                      <a:pt x="31861" y="2522"/>
                      <a:pt x="35951" y="6955"/>
                    </a:cubicBezTo>
                    <a:lnTo>
                      <a:pt x="20073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FFFF">
                    <a:alpha val="69804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61" name="Text Box 105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5315513" y="1520390"/>
              <a:ext cx="885056" cy="86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教育</a:t>
              </a:r>
              <a:endParaRPr kumimoji="1"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资源</a:t>
              </a:r>
              <a:endParaRPr kumimoji="1" lang="en-US" altLang="ko-KR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67668" y="2047598"/>
            <a:ext cx="2182316" cy="1263755"/>
            <a:chOff x="3435410" y="2017454"/>
            <a:chExt cx="2182316" cy="1263755"/>
          </a:xfrm>
        </p:grpSpPr>
        <p:sp>
          <p:nvSpPr>
            <p:cNvPr id="69" name="AutoShape 337"/>
            <p:cNvSpPr>
              <a:spLocks noChangeArrowheads="1"/>
            </p:cNvSpPr>
            <p:nvPr/>
          </p:nvSpPr>
          <p:spPr bwMode="auto">
            <a:xfrm rot="20416243">
              <a:off x="3435410" y="2017454"/>
              <a:ext cx="2182316" cy="12637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7 w 21600"/>
                <a:gd name="T25" fmla="*/ 3166 h 21600"/>
                <a:gd name="T26" fmla="*/ 18433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616" y="10800"/>
                  </a:moveTo>
                  <a:cubicBezTo>
                    <a:pt x="3616" y="14768"/>
                    <a:pt x="6832" y="17984"/>
                    <a:pt x="10800" y="17984"/>
                  </a:cubicBezTo>
                  <a:cubicBezTo>
                    <a:pt x="14768" y="17984"/>
                    <a:pt x="17984" y="14768"/>
                    <a:pt x="17984" y="10800"/>
                  </a:cubicBezTo>
                  <a:cubicBezTo>
                    <a:pt x="17984" y="6832"/>
                    <a:pt x="14768" y="3616"/>
                    <a:pt x="10800" y="3616"/>
                  </a:cubicBezTo>
                  <a:cubicBezTo>
                    <a:pt x="6832" y="3616"/>
                    <a:pt x="3616" y="6832"/>
                    <a:pt x="3616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1" name="Group 334"/>
            <p:cNvGrpSpPr>
              <a:grpSpLocks/>
            </p:cNvGrpSpPr>
            <p:nvPr/>
          </p:nvGrpSpPr>
          <p:grpSpPr bwMode="auto">
            <a:xfrm rot="20209901">
              <a:off x="3751806" y="2204088"/>
              <a:ext cx="1563765" cy="887935"/>
              <a:chOff x="4255" y="2768"/>
              <a:chExt cx="1687" cy="843"/>
            </a:xfrm>
            <a:solidFill>
              <a:srgbClr val="00B050"/>
            </a:solidFill>
          </p:grpSpPr>
          <p:sp>
            <p:nvSpPr>
              <p:cNvPr id="113" name="Oval 335"/>
              <p:cNvSpPr>
                <a:spLocks noChangeArrowheads="1"/>
              </p:cNvSpPr>
              <p:nvPr/>
            </p:nvSpPr>
            <p:spPr bwMode="auto">
              <a:xfrm>
                <a:off x="4264" y="2840"/>
                <a:ext cx="1678" cy="77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 sz="1200">
                  <a:solidFill>
                    <a:srgbClr val="CCEC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Oval 336"/>
              <p:cNvSpPr>
                <a:spLocks noChangeArrowheads="1"/>
              </p:cNvSpPr>
              <p:nvPr/>
            </p:nvSpPr>
            <p:spPr bwMode="auto">
              <a:xfrm>
                <a:off x="4513" y="2840"/>
                <a:ext cx="1179" cy="635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AutoShape 337"/>
              <p:cNvSpPr>
                <a:spLocks noChangeArrowheads="1"/>
              </p:cNvSpPr>
              <p:nvPr/>
            </p:nvSpPr>
            <p:spPr bwMode="auto">
              <a:xfrm>
                <a:off x="4255" y="2768"/>
                <a:ext cx="1678" cy="7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7 w 21600"/>
                  <a:gd name="T25" fmla="*/ 3166 h 21600"/>
                  <a:gd name="T26" fmla="*/ 18433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616" y="10800"/>
                    </a:moveTo>
                    <a:cubicBezTo>
                      <a:pt x="3616" y="14768"/>
                      <a:pt x="6832" y="17984"/>
                      <a:pt x="10800" y="17984"/>
                    </a:cubicBezTo>
                    <a:cubicBezTo>
                      <a:pt x="14768" y="17984"/>
                      <a:pt x="17984" y="14768"/>
                      <a:pt x="17984" y="10800"/>
                    </a:cubicBezTo>
                    <a:cubicBezTo>
                      <a:pt x="17984" y="6832"/>
                      <a:pt x="14768" y="3616"/>
                      <a:pt x="10800" y="3616"/>
                    </a:cubicBezTo>
                    <a:cubicBezTo>
                      <a:pt x="6832" y="3616"/>
                      <a:pt x="3616" y="6832"/>
                      <a:pt x="3616" y="10800"/>
                    </a:cubicBez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87313" tIns="44450" rIns="87313" bIns="44450" anchor="ctr"/>
              <a:lstStyle/>
              <a:p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" name="右箭头 9"/>
          <p:cNvSpPr/>
          <p:nvPr/>
        </p:nvSpPr>
        <p:spPr>
          <a:xfrm rot="10167014" flipV="1">
            <a:off x="3577239" y="1268613"/>
            <a:ext cx="616342" cy="224218"/>
          </a:xfrm>
          <a:prstGeom prst="rightArrow">
            <a:avLst/>
          </a:prstGeom>
          <a:ln w="101600">
            <a:solidFill>
              <a:schemeClr val="accent3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华康简综艺" pitchFamily="49" charset="-122"/>
            </a:endParaRPr>
          </a:p>
        </p:txBody>
      </p:sp>
      <p:sp>
        <p:nvSpPr>
          <p:cNvPr id="68" name="右箭头 67"/>
          <p:cNvSpPr/>
          <p:nvPr/>
        </p:nvSpPr>
        <p:spPr>
          <a:xfrm rot="9164100" flipV="1">
            <a:off x="1852305" y="1920028"/>
            <a:ext cx="616342" cy="224218"/>
          </a:xfrm>
          <a:prstGeom prst="rightArrow">
            <a:avLst/>
          </a:prstGeom>
          <a:ln w="101600">
            <a:solidFill>
              <a:schemeClr val="accent3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华康简综艺" pitchFamily="49" charset="-122"/>
            </a:endParaRPr>
          </a:p>
        </p:txBody>
      </p:sp>
      <p:sp>
        <p:nvSpPr>
          <p:cNvPr id="71" name="右箭头 70"/>
          <p:cNvSpPr/>
          <p:nvPr/>
        </p:nvSpPr>
        <p:spPr>
          <a:xfrm rot="5573117" flipV="1">
            <a:off x="766766" y="3144686"/>
            <a:ext cx="616342" cy="224218"/>
          </a:xfrm>
          <a:prstGeom prst="rightArrow">
            <a:avLst/>
          </a:prstGeom>
          <a:ln w="101600">
            <a:solidFill>
              <a:schemeClr val="accent3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华康简综艺" pitchFamily="49" charset="-122"/>
            </a:endParaRPr>
          </a:p>
        </p:txBody>
      </p:sp>
      <p:sp>
        <p:nvSpPr>
          <p:cNvPr id="72" name="右箭头 71"/>
          <p:cNvSpPr/>
          <p:nvPr/>
        </p:nvSpPr>
        <p:spPr>
          <a:xfrm rot="11379790" flipH="1" flipV="1">
            <a:off x="1867426" y="4291748"/>
            <a:ext cx="616342" cy="224218"/>
          </a:xfrm>
          <a:prstGeom prst="rightArrow">
            <a:avLst/>
          </a:prstGeom>
          <a:ln w="101600">
            <a:solidFill>
              <a:schemeClr val="accent3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华康简综艺" pitchFamily="49" charset="-122"/>
            </a:endParaRPr>
          </a:p>
        </p:txBody>
      </p:sp>
      <p:sp>
        <p:nvSpPr>
          <p:cNvPr id="74" name="右箭头 73"/>
          <p:cNvSpPr/>
          <p:nvPr/>
        </p:nvSpPr>
        <p:spPr>
          <a:xfrm rot="9877744" flipH="1" flipV="1">
            <a:off x="3787990" y="4164698"/>
            <a:ext cx="1381631" cy="274601"/>
          </a:xfrm>
          <a:prstGeom prst="rightArrow">
            <a:avLst/>
          </a:prstGeom>
          <a:ln w="101600">
            <a:solidFill>
              <a:schemeClr val="accent3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华康简综艺" pitchFamily="49" charset="-122"/>
            </a:endParaRPr>
          </a:p>
        </p:txBody>
      </p:sp>
      <p:sp>
        <p:nvSpPr>
          <p:cNvPr id="75" name="右箭头 74"/>
          <p:cNvSpPr/>
          <p:nvPr/>
        </p:nvSpPr>
        <p:spPr>
          <a:xfrm rot="8005325" flipH="1" flipV="1">
            <a:off x="6130816" y="3094857"/>
            <a:ext cx="616342" cy="224218"/>
          </a:xfrm>
          <a:prstGeom prst="rightArrow">
            <a:avLst/>
          </a:prstGeom>
          <a:ln w="101600">
            <a:solidFill>
              <a:schemeClr val="accent3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华康简综艺" pitchFamily="49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228184" y="3705294"/>
            <a:ext cx="2553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节点</a:t>
            </a:r>
            <a:r>
              <a:rPr lang="en-US" altLang="zh-CN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en-US" altLang="zh-CN" sz="1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建立或</a:t>
            </a: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完善教育基础建设</a:t>
            </a:r>
            <a:endParaRPr lang="en-US" altLang="zh-CN" sz="1400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规划整体应用战略目标</a:t>
            </a:r>
            <a:endParaRPr lang="zh-CN" altLang="en-US" sz="1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228000" y="3704400"/>
            <a:ext cx="23721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节点</a:t>
            </a:r>
            <a:r>
              <a:rPr lang="en-US" altLang="zh-CN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  <a:p>
            <a:endParaRPr lang="en-US" altLang="zh-CN" sz="1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以统一教学思想为目标</a:t>
            </a:r>
            <a:endParaRPr lang="en-US" altLang="zh-CN" sz="1400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形成教育资源服务策略</a:t>
            </a:r>
            <a:endParaRPr lang="zh-CN" altLang="en-US" sz="1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228000" y="3704400"/>
            <a:ext cx="2808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节点</a:t>
            </a:r>
            <a:r>
              <a:rPr lang="en-US" altLang="zh-CN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4</a:t>
            </a:r>
          </a:p>
          <a:p>
            <a:endParaRPr lang="en-US" altLang="zh-CN" sz="1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构建教育管理</a:t>
            </a:r>
            <a:r>
              <a:rPr lang="zh-CN" altLang="en-US" sz="1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体系</a:t>
            </a:r>
            <a:endParaRPr lang="en-US" altLang="zh-CN" sz="1400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辅助资源服务良性发展</a:t>
            </a:r>
            <a:endParaRPr lang="en-US" altLang="zh-CN" sz="1400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提高教学管理的透明度</a:t>
            </a:r>
            <a:endParaRPr lang="zh-CN" altLang="en-US" sz="1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228000" y="3704400"/>
            <a:ext cx="2736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节点</a:t>
            </a:r>
            <a:r>
              <a:rPr lang="en-US" altLang="zh-CN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6</a:t>
            </a:r>
          </a:p>
          <a:p>
            <a:endParaRPr lang="en-US" altLang="zh-CN" sz="1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建立虚拟区域</a:t>
            </a:r>
            <a:r>
              <a:rPr lang="zh-CN" altLang="en-US" sz="1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教育</a:t>
            </a: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环境</a:t>
            </a:r>
            <a:endParaRPr lang="en-US" altLang="zh-CN" sz="1400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打造</a:t>
            </a: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虚拟课堂</a:t>
            </a:r>
            <a:r>
              <a:rPr lang="zh-CN" altLang="en-US" sz="1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教育</a:t>
            </a: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endParaRPr lang="en-US" altLang="zh-CN" sz="1400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实现</a:t>
            </a: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按需教育的应用模式</a:t>
            </a:r>
            <a:endParaRPr lang="zh-CN" altLang="en-US" sz="1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228000" y="3704400"/>
            <a:ext cx="2664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节点</a:t>
            </a:r>
            <a:r>
              <a:rPr lang="en-US" altLang="zh-CN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endParaRPr lang="en-US" altLang="zh-CN" sz="1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提供</a:t>
            </a: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快速响应的</a:t>
            </a:r>
            <a:r>
              <a:rPr lang="zh-CN" altLang="en-US" sz="1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服务体系</a:t>
            </a:r>
            <a:endParaRPr lang="en-US" altLang="zh-CN" sz="1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构建人人参与的教育环境</a:t>
            </a:r>
            <a:endParaRPr lang="zh-CN" altLang="en-US" sz="1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228000" y="3704400"/>
            <a:ext cx="2376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节点</a:t>
            </a:r>
            <a:r>
              <a:rPr lang="en-US" altLang="zh-CN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5</a:t>
            </a:r>
          </a:p>
          <a:p>
            <a:endParaRPr lang="en-US" altLang="zh-CN" sz="1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加强</a:t>
            </a: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政府横向业务关系</a:t>
            </a:r>
            <a:endParaRPr lang="en-US" altLang="zh-CN" sz="1400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实现社会化教育服务</a:t>
            </a:r>
            <a:endParaRPr lang="en-US" altLang="zh-CN" sz="1400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完成互联网</a:t>
            </a:r>
            <a:r>
              <a:rPr lang="en-US" altLang="zh-CN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应用部署</a:t>
            </a:r>
            <a:endParaRPr lang="en-US" altLang="zh-CN" sz="1400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055089" y="1131590"/>
            <a:ext cx="1296912" cy="2677656"/>
            <a:chOff x="7055089" y="1131590"/>
            <a:chExt cx="1296912" cy="2677656"/>
          </a:xfrm>
        </p:grpSpPr>
        <p:sp>
          <p:nvSpPr>
            <p:cNvPr id="66" name="矩形 65"/>
            <p:cNvSpPr/>
            <p:nvPr/>
          </p:nvSpPr>
          <p:spPr>
            <a:xfrm>
              <a:off x="7668344" y="1131590"/>
              <a:ext cx="683657" cy="26776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智慧开始产生</a:t>
              </a:r>
              <a:endParaRPr lang="zh-CN" alt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" name="直接箭头连接符 2"/>
            <p:cNvCxnSpPr/>
            <p:nvPr/>
          </p:nvCxnSpPr>
          <p:spPr>
            <a:xfrm>
              <a:off x="7055089" y="2416318"/>
              <a:ext cx="757271" cy="0"/>
            </a:xfrm>
            <a:prstGeom prst="straightConnector1">
              <a:avLst/>
            </a:prstGeom>
            <a:ln w="1016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43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47" grpId="0" animBg="1"/>
      <p:bldP spid="48" grpId="0" animBg="1"/>
      <p:bldP spid="49" grpId="0" animBg="1"/>
      <p:bldP spid="109" grpId="0" animBg="1"/>
      <p:bldP spid="125" grpId="0" animBg="1"/>
      <p:bldP spid="126" grpId="0" animBg="1"/>
      <p:bldP spid="128" grpId="0" animBg="1"/>
      <p:bldP spid="10" grpId="0" animBg="1"/>
      <p:bldP spid="68" grpId="0" animBg="1"/>
      <p:bldP spid="71" grpId="0" animBg="1"/>
      <p:bldP spid="72" grpId="0" animBg="1"/>
      <p:bldP spid="74" grpId="0" animBg="1"/>
      <p:bldP spid="75" grpId="0" animBg="1"/>
      <p:bldP spid="64" grpId="0"/>
      <p:bldP spid="64" grpId="1"/>
      <p:bldP spid="70" grpId="0"/>
      <p:bldP spid="70" grpId="1"/>
      <p:bldP spid="73" grpId="0"/>
      <p:bldP spid="73" grpId="1"/>
      <p:bldP spid="77" grpId="0"/>
      <p:bldP spid="77" grpId="1"/>
      <p:bldP spid="78" grpId="0"/>
      <p:bldP spid="76" grpId="0"/>
      <p:bldP spid="7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5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3926569" y="714458"/>
            <a:ext cx="1296144" cy="509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990000"/>
              </a:buClr>
              <a:buSzPct val="60000"/>
            </a:pPr>
            <a:r>
              <a:rPr lang="zh-CN" altLang="en-US" sz="3200" b="1" dirty="0" smtClean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200" b="1" dirty="0">
              <a:solidFill>
                <a:srgbClr val="016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2771800" y="1656721"/>
            <a:ext cx="3888432" cy="50405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>
            <a:off x="2411760" y="1585470"/>
            <a:ext cx="720080" cy="620759"/>
          </a:xfrm>
          <a:prstGeom prst="hexagon">
            <a:avLst/>
          </a:prstGeom>
          <a:gradFill flip="none" rotWithShape="1">
            <a:gsLst>
              <a:gs pos="0">
                <a:srgbClr val="F31986">
                  <a:shade val="30000"/>
                  <a:satMod val="115000"/>
                </a:srgbClr>
              </a:gs>
              <a:gs pos="50000">
                <a:srgbClr val="F31986">
                  <a:shade val="67500"/>
                  <a:satMod val="115000"/>
                </a:srgbClr>
              </a:gs>
              <a:gs pos="100000">
                <a:srgbClr val="F31986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319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华文彩云" panose="02010800040101010101" pitchFamily="2" charset="-122"/>
                <a:ea typeface="华文彩云" panose="02010800040101010101" pitchFamily="2" charset="-122"/>
              </a:rPr>
              <a:t>1</a:t>
            </a:r>
            <a:endParaRPr lang="zh-CN" altLang="en-US" sz="24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75856" y="175596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天闻数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媒简介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2771800" y="2657414"/>
            <a:ext cx="3888432" cy="50405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/>
          <p:cNvSpPr/>
          <p:nvPr/>
        </p:nvSpPr>
        <p:spPr>
          <a:xfrm>
            <a:off x="2385298" y="2599063"/>
            <a:ext cx="720080" cy="620759"/>
          </a:xfrm>
          <a:prstGeom prst="hexagon">
            <a:avLst/>
          </a:prstGeom>
          <a:gradFill flip="none" rotWithShape="1">
            <a:gsLst>
              <a:gs pos="0">
                <a:srgbClr val="3A8BD4">
                  <a:shade val="30000"/>
                  <a:satMod val="115000"/>
                </a:srgbClr>
              </a:gs>
              <a:gs pos="50000">
                <a:srgbClr val="3A8BD4">
                  <a:shade val="67500"/>
                  <a:satMod val="115000"/>
                </a:srgbClr>
              </a:gs>
              <a:gs pos="100000">
                <a:srgbClr val="3A8BD4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3A8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华文彩云" panose="02010800040101010101" pitchFamily="2" charset="-122"/>
                <a:ea typeface="华文彩云" panose="02010800040101010101" pitchFamily="2" charset="-122"/>
              </a:rPr>
              <a:t>2</a:t>
            </a:r>
            <a:endParaRPr lang="zh-CN" altLang="en-US" sz="24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75856" y="272477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智慧教育部署方案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8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79512" y="51470"/>
            <a:ext cx="8229600" cy="555526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defTabSz="801688">
              <a:lnSpc>
                <a:spcPct val="150000"/>
              </a:lnSpc>
              <a:buClr>
                <a:srgbClr val="990000"/>
              </a:buClr>
              <a:buSzPct val="60000"/>
            </a:pPr>
            <a:r>
              <a:rPr lang="zh-CN" altLang="en-US" sz="3200" b="1" smtClean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天闻数</a:t>
            </a:r>
            <a:r>
              <a:rPr lang="zh-CN" altLang="en-US" sz="3200" b="1" dirty="0" smtClean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媒科技</a:t>
            </a:r>
            <a:r>
              <a:rPr lang="zh-CN" altLang="en-US" sz="3200" b="1" dirty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有限公司简介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63888" y="2355725"/>
            <a:ext cx="5112568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marL="285750" indent="-285750">
              <a:spcBef>
                <a:spcPts val="1200"/>
              </a:spcBef>
              <a:buFont typeface="Wingdings" pitchFamily="2" charset="2"/>
              <a:buChar char="n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行业标准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450850" indent="-274955">
              <a:spcBef>
                <a:spcPts val="1200"/>
              </a:spcBef>
              <a:buSzPct val="70000"/>
              <a:buFont typeface="Wingdings" pitchFamily="2" charset="2"/>
              <a:buChar char="p"/>
            </a:pP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国家电子书基础标准组组长单位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内容标准组副组长单位</a:t>
            </a:r>
          </a:p>
          <a:p>
            <a:pPr marL="450850" indent="-274955">
              <a:spcBef>
                <a:spcPts val="1200"/>
              </a:spcBef>
              <a:buSzPct val="70000"/>
              <a:buFont typeface="Wingdings" pitchFamily="2" charset="2"/>
              <a:buChar char="p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国家电子课本与电子书包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标准项目组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成员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单位</a:t>
            </a:r>
          </a:p>
          <a:p>
            <a:pPr marL="450850" indent="-274955">
              <a:spcBef>
                <a:spcPts val="1200"/>
              </a:spcBef>
              <a:buSzPct val="70000"/>
              <a:buFont typeface="Wingdings" pitchFamily="2" charset="2"/>
              <a:buChar char="p"/>
            </a:pP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国家数字复合出版系统工程成员单位</a:t>
            </a:r>
          </a:p>
          <a:p>
            <a:pPr marL="285750" indent="-285750" eaLnBrk="1" hangingPunct="1">
              <a:lnSpc>
                <a:spcPct val="140000"/>
              </a:lnSpc>
              <a:spcBef>
                <a:spcPts val="1200"/>
              </a:spcBef>
              <a:buFont typeface="Wingdings" pitchFamily="2" charset="2"/>
              <a:buChar char="n"/>
              <a:defRPr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目前拥有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余项专利与软件著作权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图片 23" descr="中南（有字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55726"/>
            <a:ext cx="1812903" cy="3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50" y="3435846"/>
            <a:ext cx="1686515" cy="3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55576" y="3950821"/>
            <a:ext cx="2467858" cy="3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287" tIns="53643" rIns="107287" bIns="53643" numCol="1" anchor="t" anchorCtr="0" compatLnSpc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  <a:cs typeface="+mn-cs"/>
              </a:rPr>
              <a:t>全球第一大通讯设备商</a:t>
            </a:r>
            <a:endParaRPr lang="en-US" altLang="zh-CN" sz="1600" b="1" dirty="0"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55576" y="2812190"/>
            <a:ext cx="2467858" cy="3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287" tIns="53643" rIns="107287" bIns="53643" numCol="1" anchor="t" anchorCtr="0" compatLnSpc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  <a:cs typeface="+mn-cs"/>
              </a:rPr>
              <a:t>国内出版传媒龙头企业</a:t>
            </a:r>
            <a:endParaRPr lang="en-US" altLang="zh-CN" sz="1600" b="1" dirty="0"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57188" y="1276350"/>
            <a:ext cx="850106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/>
              <a:t>中南出版传媒集团（湖南省新华书店）、华为公司、龙岗区投合资公司，注册资金</a:t>
            </a:r>
            <a:r>
              <a:rPr lang="en-US" altLang="zh-CN" sz="1600" dirty="0"/>
              <a:t>3.2</a:t>
            </a:r>
            <a:r>
              <a:rPr lang="zh-CN" altLang="en-US" sz="1600" dirty="0"/>
              <a:t>亿</a:t>
            </a:r>
            <a:endParaRPr lang="en-US" altLang="zh-CN" sz="1600" dirty="0"/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/>
              <a:t>是目前国内规模领先、技术领先的数字教育解决方案开发及服务提供</a:t>
            </a:r>
            <a:r>
              <a:rPr lang="zh-CN" altLang="en-US" sz="1600" dirty="0" smtClean="0"/>
              <a:t>商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9090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pPr defTabSz="801688">
              <a:lnSpc>
                <a:spcPct val="150000"/>
              </a:lnSpc>
              <a:buClr>
                <a:srgbClr val="990000"/>
              </a:buClr>
              <a:buSzPct val="60000"/>
            </a:pPr>
            <a:r>
              <a:rPr lang="zh-CN" altLang="en-US" sz="3200" b="1" dirty="0" smtClean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国内市场进展</a:t>
            </a:r>
            <a:endParaRPr lang="zh-CN" altLang="en-US" sz="3200" b="1" dirty="0">
              <a:solidFill>
                <a:srgbClr val="016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rot="16200000" flipH="1">
            <a:off x="7790056" y="7354748"/>
            <a:ext cx="56481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15008" y="1571618"/>
            <a:ext cx="3185487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/>
              <a:t>天闻数媒数字教育产品已</a:t>
            </a:r>
            <a:r>
              <a:rPr lang="zh-CN" altLang="en-US" dirty="0" smtClean="0"/>
              <a:t>进入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25</a:t>
            </a:r>
            <a:r>
              <a:rPr lang="zh-CN" altLang="en-US" dirty="0" smtClean="0"/>
              <a:t>个</a:t>
            </a:r>
            <a:r>
              <a:rPr lang="zh-CN" altLang="en-US" dirty="0"/>
              <a:t>省份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55</a:t>
            </a:r>
            <a:r>
              <a:rPr lang="zh-CN" altLang="en-US" dirty="0"/>
              <a:t>个</a:t>
            </a:r>
            <a:r>
              <a:rPr lang="zh-CN" altLang="en-US" dirty="0" smtClean="0"/>
              <a:t>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137</a:t>
            </a:r>
            <a:r>
              <a:rPr lang="zh-CN" altLang="en-US" dirty="0"/>
              <a:t>个区</a:t>
            </a:r>
            <a:r>
              <a:rPr lang="en-US" altLang="zh-CN" dirty="0"/>
              <a:t>/</a:t>
            </a:r>
            <a:r>
              <a:rPr lang="zh-CN" altLang="en-US" dirty="0" smtClean="0"/>
              <a:t>县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近</a:t>
            </a:r>
            <a:r>
              <a:rPr lang="en-US" altLang="zh-CN" sz="2800" dirty="0" smtClean="0">
                <a:solidFill>
                  <a:srgbClr val="FF0000"/>
                </a:solidFill>
              </a:rPr>
              <a:t>2000+</a:t>
            </a:r>
            <a:r>
              <a:rPr lang="zh-CN" altLang="en-US" dirty="0" smtClean="0"/>
              <a:t>所</a:t>
            </a:r>
            <a:r>
              <a:rPr lang="zh-CN" altLang="en-US" dirty="0"/>
              <a:t>学校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0968" y="1000114"/>
            <a:ext cx="5348288" cy="3975100"/>
            <a:chOff x="80968" y="1168400"/>
            <a:chExt cx="5348288" cy="3975100"/>
          </a:xfrm>
        </p:grpSpPr>
        <p:pic>
          <p:nvPicPr>
            <p:cNvPr id="9" name="图片 4" descr="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8" y="1168400"/>
              <a:ext cx="5348288" cy="397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C:\Users\twsm\Desktop\QQ截图20160421092318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4414" y="4143386"/>
              <a:ext cx="538954" cy="800096"/>
            </a:xfrm>
            <a:prstGeom prst="rect">
              <a:avLst/>
            </a:prstGeom>
            <a:ln>
              <a:solidFill>
                <a:srgbClr val="CC0000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293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 txBox="1">
            <a:spLocks noGrp="1"/>
          </p:cNvSpPr>
          <p:nvPr>
            <p:ph type="title"/>
          </p:nvPr>
        </p:nvSpPr>
        <p:spPr>
          <a:xfrm>
            <a:off x="14808" y="51469"/>
            <a:ext cx="8229600" cy="55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801688">
              <a:lnSpc>
                <a:spcPct val="150000"/>
              </a:lnSpc>
              <a:buClr>
                <a:srgbClr val="990000"/>
              </a:buClr>
              <a:buSzPct val="60000"/>
            </a:pPr>
            <a:r>
              <a:rPr lang="zh-CN" altLang="en-US" sz="3200" b="1" dirty="0" smtClean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天闻整体布局</a:t>
            </a:r>
            <a:endParaRPr lang="zh-CN" altLang="en-US" sz="3200" b="1" dirty="0">
              <a:solidFill>
                <a:srgbClr val="016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7"/>
          <p:cNvGrpSpPr/>
          <p:nvPr/>
        </p:nvGrpSpPr>
        <p:grpSpPr>
          <a:xfrm>
            <a:off x="785786" y="2000246"/>
            <a:ext cx="7643866" cy="1428760"/>
            <a:chOff x="1000100" y="4643446"/>
            <a:chExt cx="7429552" cy="1357322"/>
          </a:xfrm>
        </p:grpSpPr>
        <p:sp>
          <p:nvSpPr>
            <p:cNvPr id="15" name="矩形 14"/>
            <p:cNvSpPr/>
            <p:nvPr/>
          </p:nvSpPr>
          <p:spPr>
            <a:xfrm>
              <a:off x="2539077" y="5000637"/>
              <a:ext cx="430336" cy="6724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4000" b="1" dirty="0" smtClean="0">
                  <a:latin typeface="幼圆" pitchFamily="49" charset="-122"/>
                  <a:ea typeface="幼圆" pitchFamily="49" charset="-122"/>
                </a:rPr>
                <a:t>+</a:t>
              </a:r>
              <a:endParaRPr lang="zh-CN" altLang="en-US" sz="4000" b="1" dirty="0">
                <a:latin typeface="幼圆" pitchFamily="49" charset="-122"/>
                <a:ea typeface="幼圆" pitchFamily="49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000100" y="4643446"/>
              <a:ext cx="1428760" cy="1357322"/>
              <a:chOff x="1000100" y="4643446"/>
              <a:chExt cx="1428760" cy="1357322"/>
            </a:xfrm>
          </p:grpSpPr>
          <p:sp>
            <p:nvSpPr>
              <p:cNvPr id="28" name="椭圆 5"/>
              <p:cNvSpPr/>
              <p:nvPr/>
            </p:nvSpPr>
            <p:spPr>
              <a:xfrm>
                <a:off x="1000100" y="4643446"/>
                <a:ext cx="1428760" cy="135732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6"/>
              <p:cNvSpPr txBox="1"/>
              <p:nvPr/>
            </p:nvSpPr>
            <p:spPr>
              <a:xfrm>
                <a:off x="1142975" y="5000637"/>
                <a:ext cx="1143008" cy="55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平台</a:t>
                </a:r>
                <a:endParaRPr lang="zh-CN" altLang="en-US" sz="3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7" name="组合 8"/>
            <p:cNvGrpSpPr/>
            <p:nvPr/>
          </p:nvGrpSpPr>
          <p:grpSpPr>
            <a:xfrm>
              <a:off x="3071802" y="4643446"/>
              <a:ext cx="1428760" cy="1357322"/>
              <a:chOff x="1000100" y="4643446"/>
              <a:chExt cx="1428760" cy="135732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000100" y="4643446"/>
                <a:ext cx="1428760" cy="135732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42975" y="5000637"/>
                <a:ext cx="1143008" cy="55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内容</a:t>
                </a:r>
                <a:endParaRPr lang="zh-CN" altLang="en-US" sz="3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8" name="组合 12"/>
            <p:cNvGrpSpPr/>
            <p:nvPr/>
          </p:nvGrpSpPr>
          <p:grpSpPr>
            <a:xfrm>
              <a:off x="5072066" y="4643446"/>
              <a:ext cx="3357586" cy="1357322"/>
              <a:chOff x="1000100" y="4643446"/>
              <a:chExt cx="3357586" cy="135732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000100" y="4643446"/>
                <a:ext cx="1428760" cy="1357322"/>
              </a:xfrm>
              <a:prstGeom prst="ellipse">
                <a:avLst/>
              </a:prstGeom>
              <a:solidFill>
                <a:srgbClr val="CC0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2975" y="5000637"/>
                <a:ext cx="1143007" cy="55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服务</a:t>
                </a:r>
                <a:endParaRPr lang="zh-CN" altLang="en-US" sz="3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928926" y="4643446"/>
                <a:ext cx="1428760" cy="135732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71802" y="5000637"/>
                <a:ext cx="1143007" cy="55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运营</a:t>
                </a:r>
                <a:endParaRPr lang="zh-CN" altLang="en-US" sz="3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4572001" y="5000637"/>
              <a:ext cx="430336" cy="6724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 smtClean="0">
                  <a:latin typeface="幼圆" pitchFamily="49" charset="-122"/>
                  <a:ea typeface="幼圆" pitchFamily="49" charset="-122"/>
                </a:rPr>
                <a:t>+</a:t>
              </a:r>
              <a:endParaRPr lang="zh-CN" altLang="en-US" sz="4000" b="1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513957" y="5000637"/>
              <a:ext cx="430336" cy="6724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 smtClean="0">
                  <a:latin typeface="幼圆" pitchFamily="49" charset="-122"/>
                  <a:ea typeface="幼圆" pitchFamily="49" charset="-122"/>
                </a:rPr>
                <a:t>+</a:t>
              </a:r>
              <a:endParaRPr lang="zh-CN" altLang="en-US" sz="4000" b="1" dirty="0">
                <a:latin typeface="幼圆" pitchFamily="49" charset="-122"/>
                <a:ea typeface="幼圆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5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 txBox="1">
            <a:spLocks noGrp="1"/>
          </p:cNvSpPr>
          <p:nvPr>
            <p:ph type="title"/>
          </p:nvPr>
        </p:nvSpPr>
        <p:spPr>
          <a:xfrm>
            <a:off x="14808" y="51469"/>
            <a:ext cx="8229600" cy="55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801688">
              <a:lnSpc>
                <a:spcPct val="150000"/>
              </a:lnSpc>
              <a:buClr>
                <a:srgbClr val="990000"/>
              </a:buClr>
              <a:buSzPct val="60000"/>
            </a:pPr>
            <a:r>
              <a:rPr lang="zh-CN" altLang="en-US" sz="3200" b="1" dirty="0" smtClean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天闻四级平台</a:t>
            </a:r>
            <a:endParaRPr lang="zh-CN" altLang="en-US" sz="3200" b="1" dirty="0">
              <a:solidFill>
                <a:srgbClr val="016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57199"/>
              </p:ext>
            </p:extLst>
          </p:nvPr>
        </p:nvGraphicFramePr>
        <p:xfrm>
          <a:off x="1655676" y="1200150"/>
          <a:ext cx="4655735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5" name="直接连接符 64"/>
          <p:cNvCxnSpPr/>
          <p:nvPr/>
        </p:nvCxnSpPr>
        <p:spPr>
          <a:xfrm>
            <a:off x="4151171" y="1923678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4655227" y="2571750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5231291" y="3219822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5807355" y="393990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687522" y="148642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管理、数据中心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687522" y="220241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管理、数据、教研中心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公共业务中心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87522" y="303515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学校管理中心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687522" y="37385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课堂教学中心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87522" y="42906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学习、交流中心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4" name="直接连接符 73"/>
          <p:cNvCxnSpPr/>
          <p:nvPr/>
        </p:nvCxnSpPr>
        <p:spPr>
          <a:xfrm>
            <a:off x="6239403" y="451596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5496" y="1347614"/>
            <a:ext cx="3240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以区域为中心，实现优质资源共享和智能管理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以学校为中心，构建数字化生态环境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以课堂为中心，推进数字课堂常态化应用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以社会为中心，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加强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全民参与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37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34" y="0"/>
            <a:ext cx="7811438" cy="514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2339752" y="831265"/>
            <a:ext cx="2664296" cy="1668477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教育云应用</a:t>
            </a:r>
            <a:endParaRPr lang="zh-CN" altLang="en-US" sz="2400" b="1" dirty="0">
              <a:solidFill>
                <a:srgbClr val="FF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77780" y="699542"/>
            <a:ext cx="2286508" cy="965961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CN" altLang="en-US" sz="2400" b="1" dirty="0">
                <a:solidFill>
                  <a:srgbClr val="FF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zh-CN" altLang="en-US" sz="2400" b="1" dirty="0" smtClean="0">
                <a:solidFill>
                  <a:srgbClr val="FF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endParaRPr lang="zh-CN" altLang="en-US" sz="2400" b="1" dirty="0">
              <a:solidFill>
                <a:srgbClr val="FF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411760" y="915566"/>
            <a:ext cx="5904656" cy="1584176"/>
            <a:chOff x="2411760" y="915566"/>
            <a:chExt cx="5904656" cy="15841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915566"/>
              <a:ext cx="5904656" cy="1584176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604500" y="1471790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3333"/>
                  </a:solidFill>
                  <a:latin typeface="微软雅黑" pitchFamily="34" charset="-122"/>
                  <a:ea typeface="微软雅黑" pitchFamily="34" charset="-122"/>
                </a:rPr>
                <a:t>智慧校园</a:t>
              </a:r>
              <a:endParaRPr lang="zh-CN" altLang="en-US" sz="2400" b="1" dirty="0">
                <a:solidFill>
                  <a:srgbClr val="FF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组合 112"/>
          <p:cNvGrpSpPr/>
          <p:nvPr/>
        </p:nvGrpSpPr>
        <p:grpSpPr>
          <a:xfrm>
            <a:off x="314991" y="954876"/>
            <a:ext cx="4443819" cy="3929611"/>
            <a:chOff x="1460019" y="943344"/>
            <a:chExt cx="4443819" cy="3929611"/>
          </a:xfrm>
        </p:grpSpPr>
        <p:sp>
          <p:nvSpPr>
            <p:cNvPr id="114" name="矩形 113"/>
            <p:cNvSpPr/>
            <p:nvPr/>
          </p:nvSpPr>
          <p:spPr>
            <a:xfrm>
              <a:off x="2017929" y="3943342"/>
              <a:ext cx="141717" cy="588609"/>
            </a:xfrm>
            <a:prstGeom prst="rect">
              <a:avLst/>
            </a:prstGeom>
            <a:solidFill>
              <a:srgbClr val="C7E68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1617072" y="3272379"/>
              <a:ext cx="1015929" cy="1015929"/>
            </a:xfrm>
            <a:prstGeom prst="ellipse">
              <a:avLst/>
            </a:prstGeom>
            <a:solidFill>
              <a:srgbClr val="C7E68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1692988" y="3505200"/>
              <a:ext cx="86409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zh-CN" altLang="en-US" sz="10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基础资源</a:t>
              </a:r>
              <a:endParaRPr lang="en-US" altLang="zh-CN" sz="1000" b="1" dirty="0" smtClean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zh-CN" altLang="en-US" sz="10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专题资源</a:t>
              </a:r>
              <a:endParaRPr lang="en-US" altLang="zh-CN" sz="1000" b="1" dirty="0" smtClean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zh-CN" altLang="en-US" sz="10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品牌资源</a:t>
              </a:r>
              <a:endParaRPr lang="zh-CN" altLang="en-US" sz="10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1534560" y="1291218"/>
              <a:ext cx="625086" cy="586986"/>
              <a:chOff x="815456" y="3115675"/>
              <a:chExt cx="625086" cy="586986"/>
            </a:xfrm>
          </p:grpSpPr>
          <p:sp>
            <p:nvSpPr>
              <p:cNvPr id="189" name="椭圆 188"/>
              <p:cNvSpPr/>
              <p:nvPr/>
            </p:nvSpPr>
            <p:spPr>
              <a:xfrm>
                <a:off x="815456" y="3115675"/>
                <a:ext cx="586986" cy="586986"/>
              </a:xfrm>
              <a:prstGeom prst="ellipse">
                <a:avLst/>
              </a:prstGeom>
              <a:solidFill>
                <a:srgbClr val="C7E68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>
              <a:xfrm>
                <a:off x="890538" y="3209113"/>
                <a:ext cx="55000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……</a:t>
                </a:r>
              </a:p>
            </p:txBody>
          </p:sp>
        </p:grpSp>
        <p:grpSp>
          <p:nvGrpSpPr>
            <p:cNvPr id="118" name="组合 117"/>
            <p:cNvGrpSpPr/>
            <p:nvPr/>
          </p:nvGrpSpPr>
          <p:grpSpPr>
            <a:xfrm>
              <a:off x="1496460" y="1784607"/>
              <a:ext cx="586986" cy="586986"/>
              <a:chOff x="815456" y="3115675"/>
              <a:chExt cx="586986" cy="586986"/>
            </a:xfrm>
          </p:grpSpPr>
          <p:sp>
            <p:nvSpPr>
              <p:cNvPr id="187" name="椭圆 186"/>
              <p:cNvSpPr/>
              <p:nvPr/>
            </p:nvSpPr>
            <p:spPr>
              <a:xfrm>
                <a:off x="815456" y="3115675"/>
                <a:ext cx="586986" cy="586986"/>
              </a:xfrm>
              <a:prstGeom prst="ellipse">
                <a:avLst/>
              </a:prstGeom>
              <a:solidFill>
                <a:srgbClr val="C7E68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>
              <a:xfrm>
                <a:off x="851023" y="3147472"/>
                <a:ext cx="55000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0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培生英语</a:t>
                </a:r>
                <a:endParaRPr lang="en-US" altLang="zh-CN" sz="1000" b="1" dirty="0" smtClean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1936906" y="1789103"/>
              <a:ext cx="625086" cy="586986"/>
              <a:chOff x="815456" y="3115675"/>
              <a:chExt cx="625086" cy="586986"/>
            </a:xfrm>
          </p:grpSpPr>
          <p:sp>
            <p:nvSpPr>
              <p:cNvPr id="185" name="椭圆 184"/>
              <p:cNvSpPr/>
              <p:nvPr/>
            </p:nvSpPr>
            <p:spPr>
              <a:xfrm>
                <a:off x="815456" y="3115675"/>
                <a:ext cx="586986" cy="586986"/>
              </a:xfrm>
              <a:prstGeom prst="ellipse">
                <a:avLst/>
              </a:prstGeom>
              <a:solidFill>
                <a:srgbClr val="C7E68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矩形 185"/>
              <p:cNvSpPr/>
              <p:nvPr/>
            </p:nvSpPr>
            <p:spPr>
              <a:xfrm>
                <a:off x="890538" y="3209113"/>
                <a:ext cx="55000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0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教学案例</a:t>
                </a:r>
                <a:endParaRPr lang="en-US" altLang="zh-CN" sz="1000" b="1" dirty="0" smtClean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20" name="组合 119"/>
            <p:cNvGrpSpPr/>
            <p:nvPr/>
          </p:nvGrpSpPr>
          <p:grpSpPr>
            <a:xfrm>
              <a:off x="1643413" y="2214095"/>
              <a:ext cx="625086" cy="586986"/>
              <a:chOff x="815456" y="3115675"/>
              <a:chExt cx="625086" cy="586986"/>
            </a:xfrm>
          </p:grpSpPr>
          <p:sp>
            <p:nvSpPr>
              <p:cNvPr id="183" name="椭圆 182"/>
              <p:cNvSpPr/>
              <p:nvPr/>
            </p:nvSpPr>
            <p:spPr>
              <a:xfrm>
                <a:off x="815456" y="3115675"/>
                <a:ext cx="586986" cy="586986"/>
              </a:xfrm>
              <a:prstGeom prst="ellipse">
                <a:avLst/>
              </a:prstGeom>
              <a:solidFill>
                <a:srgbClr val="C7E68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矩形 183"/>
              <p:cNvSpPr/>
              <p:nvPr/>
            </p:nvSpPr>
            <p:spPr>
              <a:xfrm>
                <a:off x="890538" y="3209113"/>
                <a:ext cx="55000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0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学科专题</a:t>
                </a:r>
                <a:endParaRPr lang="en-US" altLang="zh-CN" sz="1000" b="1" dirty="0" smtClean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21" name="组合 120"/>
            <p:cNvGrpSpPr/>
            <p:nvPr/>
          </p:nvGrpSpPr>
          <p:grpSpPr>
            <a:xfrm>
              <a:off x="2106120" y="2414150"/>
              <a:ext cx="625086" cy="586986"/>
              <a:chOff x="815456" y="3115675"/>
              <a:chExt cx="625086" cy="586986"/>
            </a:xfrm>
          </p:grpSpPr>
          <p:sp>
            <p:nvSpPr>
              <p:cNvPr id="181" name="椭圆 180"/>
              <p:cNvSpPr/>
              <p:nvPr/>
            </p:nvSpPr>
            <p:spPr>
              <a:xfrm>
                <a:off x="815456" y="3115675"/>
                <a:ext cx="586986" cy="586986"/>
              </a:xfrm>
              <a:prstGeom prst="ellipse">
                <a:avLst/>
              </a:prstGeom>
              <a:solidFill>
                <a:srgbClr val="C7E68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890538" y="3209113"/>
                <a:ext cx="55000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0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教学设计</a:t>
                </a:r>
                <a:endParaRPr lang="en-US" altLang="zh-CN" sz="1000" b="1" dirty="0" smtClean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22" name="组合 121"/>
            <p:cNvGrpSpPr/>
            <p:nvPr/>
          </p:nvGrpSpPr>
          <p:grpSpPr>
            <a:xfrm>
              <a:off x="1699445" y="2724863"/>
              <a:ext cx="625086" cy="586986"/>
              <a:chOff x="815456" y="3115675"/>
              <a:chExt cx="625086" cy="586986"/>
            </a:xfrm>
          </p:grpSpPr>
          <p:sp>
            <p:nvSpPr>
              <p:cNvPr id="179" name="椭圆 178"/>
              <p:cNvSpPr/>
              <p:nvPr/>
            </p:nvSpPr>
            <p:spPr>
              <a:xfrm>
                <a:off x="815456" y="3115675"/>
                <a:ext cx="586986" cy="586986"/>
              </a:xfrm>
              <a:prstGeom prst="ellipse">
                <a:avLst/>
              </a:prstGeom>
              <a:solidFill>
                <a:srgbClr val="C7E68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890538" y="3209113"/>
                <a:ext cx="55000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0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备课素材</a:t>
                </a:r>
                <a:endParaRPr lang="en-US" altLang="zh-CN" sz="1000" b="1" dirty="0" smtClean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123" name="矩形 122"/>
            <p:cNvSpPr/>
            <p:nvPr/>
          </p:nvSpPr>
          <p:spPr>
            <a:xfrm>
              <a:off x="3629630" y="4071223"/>
              <a:ext cx="141717" cy="588609"/>
            </a:xfrm>
            <a:prstGeom prst="rect">
              <a:avLst/>
            </a:prstGeom>
            <a:solidFill>
              <a:srgbClr val="87CB3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178815" y="3272378"/>
              <a:ext cx="1015929" cy="1015929"/>
            </a:xfrm>
            <a:prstGeom prst="ellipse">
              <a:avLst/>
            </a:prstGeom>
            <a:solidFill>
              <a:srgbClr val="87CB3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3268440" y="3483951"/>
              <a:ext cx="86409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zh-CN" altLang="en-US" sz="10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学科应用</a:t>
              </a:r>
              <a:endParaRPr lang="en-US" altLang="zh-CN" sz="1000" b="1" dirty="0" smtClean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zh-CN" altLang="en-US" sz="10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仿真工具</a:t>
              </a:r>
              <a:endParaRPr lang="en-US" altLang="zh-CN" sz="1000" b="1" dirty="0" smtClean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zh-CN" altLang="en-US" sz="10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精品课程</a:t>
              </a:r>
              <a:endParaRPr lang="zh-CN" altLang="en-US" sz="10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grpSp>
          <p:nvGrpSpPr>
            <p:cNvPr id="126" name="组合 125"/>
            <p:cNvGrpSpPr/>
            <p:nvPr/>
          </p:nvGrpSpPr>
          <p:grpSpPr>
            <a:xfrm>
              <a:off x="2772795" y="943344"/>
              <a:ext cx="619218" cy="586986"/>
              <a:chOff x="783224" y="3115675"/>
              <a:chExt cx="619218" cy="586986"/>
            </a:xfrm>
          </p:grpSpPr>
          <p:sp>
            <p:nvSpPr>
              <p:cNvPr id="177" name="椭圆 176"/>
              <p:cNvSpPr/>
              <p:nvPr/>
            </p:nvSpPr>
            <p:spPr>
              <a:xfrm>
                <a:off x="815456" y="3115675"/>
                <a:ext cx="586986" cy="586986"/>
              </a:xfrm>
              <a:prstGeom prst="ellipse">
                <a:avLst/>
              </a:prstGeom>
              <a:solidFill>
                <a:srgbClr val="87CB3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>
              <a:xfrm>
                <a:off x="783224" y="3209113"/>
                <a:ext cx="55000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b="1" dirty="0" smtClean="0">
                    <a:solidFill>
                      <a:schemeClr val="bg1"/>
                    </a:solidFill>
                    <a:latin typeface="+mn-ea"/>
                  </a:rPr>
                  <a:t>……</a:t>
                </a:r>
                <a:endParaRPr lang="en-US" altLang="zh-CN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3243778" y="952457"/>
              <a:ext cx="625086" cy="631326"/>
              <a:chOff x="815456" y="2946407"/>
              <a:chExt cx="625086" cy="631326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815456" y="2990747"/>
                <a:ext cx="586986" cy="586986"/>
              </a:xfrm>
              <a:prstGeom prst="ellipse">
                <a:avLst/>
              </a:prstGeom>
              <a:solidFill>
                <a:srgbClr val="87CB3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>
              <a:xfrm>
                <a:off x="890538" y="2946407"/>
                <a:ext cx="55000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高清实验视频</a:t>
                </a:r>
                <a:endParaRPr lang="en-US" altLang="zh-CN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28" name="组合 127"/>
            <p:cNvGrpSpPr/>
            <p:nvPr/>
          </p:nvGrpSpPr>
          <p:grpSpPr>
            <a:xfrm>
              <a:off x="2884022" y="1500853"/>
              <a:ext cx="633140" cy="586986"/>
              <a:chOff x="787293" y="3049307"/>
              <a:chExt cx="633140" cy="586986"/>
            </a:xfrm>
          </p:grpSpPr>
          <p:sp>
            <p:nvSpPr>
              <p:cNvPr id="173" name="椭圆 172"/>
              <p:cNvSpPr/>
              <p:nvPr/>
            </p:nvSpPr>
            <p:spPr>
              <a:xfrm>
                <a:off x="815456" y="3049307"/>
                <a:ext cx="586986" cy="586986"/>
              </a:xfrm>
              <a:prstGeom prst="ellipse">
                <a:avLst/>
              </a:prstGeom>
              <a:solidFill>
                <a:srgbClr val="87CB3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>
              <a:xfrm>
                <a:off x="787293" y="3148983"/>
                <a:ext cx="6331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虚拟实验室</a:t>
                </a:r>
                <a:endParaRPr lang="en-US" altLang="zh-CN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3446509" y="1528521"/>
              <a:ext cx="625086" cy="631326"/>
              <a:chOff x="815456" y="2881416"/>
              <a:chExt cx="625086" cy="631326"/>
            </a:xfrm>
          </p:grpSpPr>
          <p:sp>
            <p:nvSpPr>
              <p:cNvPr id="171" name="椭圆 170"/>
              <p:cNvSpPr/>
              <p:nvPr/>
            </p:nvSpPr>
            <p:spPr>
              <a:xfrm>
                <a:off x="815456" y="2925756"/>
                <a:ext cx="586986" cy="586986"/>
              </a:xfrm>
              <a:prstGeom prst="ellipse">
                <a:avLst/>
              </a:prstGeom>
              <a:solidFill>
                <a:srgbClr val="87CB3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>
              <a:xfrm>
                <a:off x="890538" y="2881416"/>
                <a:ext cx="55000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牛津分级阅读</a:t>
                </a:r>
                <a:endParaRPr lang="en-US" altLang="zh-CN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30" name="组合 129"/>
            <p:cNvGrpSpPr/>
            <p:nvPr/>
          </p:nvGrpSpPr>
          <p:grpSpPr>
            <a:xfrm>
              <a:off x="3022900" y="2075711"/>
              <a:ext cx="586986" cy="586986"/>
              <a:chOff x="815456" y="3115675"/>
              <a:chExt cx="586986" cy="586986"/>
            </a:xfrm>
          </p:grpSpPr>
          <p:sp>
            <p:nvSpPr>
              <p:cNvPr id="169" name="椭圆 168"/>
              <p:cNvSpPr/>
              <p:nvPr/>
            </p:nvSpPr>
            <p:spPr>
              <a:xfrm>
                <a:off x="815456" y="3115675"/>
                <a:ext cx="586986" cy="586986"/>
              </a:xfrm>
              <a:prstGeom prst="ellipse">
                <a:avLst/>
              </a:prstGeom>
              <a:solidFill>
                <a:srgbClr val="87CB3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890689" y="3209113"/>
                <a:ext cx="4667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洋葱数学</a:t>
                </a:r>
                <a:endParaRPr lang="en-US" altLang="zh-CN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3492875" y="2104585"/>
              <a:ext cx="691496" cy="586986"/>
              <a:chOff x="660926" y="2884198"/>
              <a:chExt cx="691496" cy="586986"/>
            </a:xfrm>
          </p:grpSpPr>
          <p:sp>
            <p:nvSpPr>
              <p:cNvPr id="167" name="椭圆 166"/>
              <p:cNvSpPr/>
              <p:nvPr/>
            </p:nvSpPr>
            <p:spPr>
              <a:xfrm>
                <a:off x="674839" y="2884198"/>
                <a:ext cx="586986" cy="586986"/>
              </a:xfrm>
              <a:prstGeom prst="ellipse">
                <a:avLst/>
              </a:prstGeom>
              <a:solidFill>
                <a:srgbClr val="87CB3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660926" y="3097693"/>
                <a:ext cx="69149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dirty="0">
                    <a:solidFill>
                      <a:schemeClr val="bg1"/>
                    </a:solidFill>
                    <a:latin typeface="+mn-ea"/>
                  </a:rPr>
                  <a:t>IWORD</a:t>
                </a:r>
              </a:p>
            </p:txBody>
          </p:sp>
        </p:grpSp>
        <p:grpSp>
          <p:nvGrpSpPr>
            <p:cNvPr id="132" name="组合 131"/>
            <p:cNvGrpSpPr/>
            <p:nvPr/>
          </p:nvGrpSpPr>
          <p:grpSpPr>
            <a:xfrm>
              <a:off x="3160195" y="2570051"/>
              <a:ext cx="1135141" cy="741924"/>
              <a:chOff x="819178" y="3083839"/>
              <a:chExt cx="1135141" cy="741924"/>
            </a:xfrm>
          </p:grpSpPr>
          <p:sp>
            <p:nvSpPr>
              <p:cNvPr id="164" name="椭圆 163"/>
              <p:cNvSpPr/>
              <p:nvPr/>
            </p:nvSpPr>
            <p:spPr>
              <a:xfrm>
                <a:off x="833091" y="3083839"/>
                <a:ext cx="586986" cy="586986"/>
              </a:xfrm>
              <a:prstGeom prst="ellipse">
                <a:avLst/>
              </a:prstGeom>
              <a:solidFill>
                <a:srgbClr val="87CB3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819178" y="3177277"/>
                <a:ext cx="63108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0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我爱阅读</a:t>
                </a:r>
                <a:endParaRPr lang="en-US" altLang="zh-CN" sz="1000" b="1" dirty="0" smtClean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1367333" y="3238777"/>
                <a:ext cx="586986" cy="586986"/>
              </a:xfrm>
              <a:prstGeom prst="ellipse">
                <a:avLst/>
              </a:prstGeom>
              <a:solidFill>
                <a:srgbClr val="87CB3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3" name="矩形 132"/>
            <p:cNvSpPr/>
            <p:nvPr/>
          </p:nvSpPr>
          <p:spPr>
            <a:xfrm>
              <a:off x="5114581" y="4037949"/>
              <a:ext cx="141717" cy="588609"/>
            </a:xfrm>
            <a:prstGeom prst="rect">
              <a:avLst/>
            </a:prstGeom>
            <a:solidFill>
              <a:srgbClr val="3A9F1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4663766" y="3272377"/>
              <a:ext cx="1015929" cy="1015929"/>
            </a:xfrm>
            <a:prstGeom prst="ellipse">
              <a:avLst/>
            </a:prstGeom>
            <a:solidFill>
              <a:srgbClr val="3A9F1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4753391" y="3530408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zh-CN" altLang="en-US" sz="10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教学创新</a:t>
              </a:r>
              <a:endParaRPr lang="en-US" altLang="zh-CN" sz="1000" b="1" dirty="0" smtClean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zh-CN" altLang="en-US" sz="10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素养提升</a:t>
              </a:r>
              <a:endParaRPr lang="zh-CN" altLang="en-US" sz="10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4600158" y="1560405"/>
              <a:ext cx="625086" cy="586986"/>
              <a:chOff x="815456" y="3115675"/>
              <a:chExt cx="625086" cy="586986"/>
            </a:xfrm>
          </p:grpSpPr>
          <p:sp>
            <p:nvSpPr>
              <p:cNvPr id="162" name="椭圆 161"/>
              <p:cNvSpPr/>
              <p:nvPr/>
            </p:nvSpPr>
            <p:spPr>
              <a:xfrm>
                <a:off x="815456" y="3115675"/>
                <a:ext cx="586986" cy="586986"/>
              </a:xfrm>
              <a:prstGeom prst="ellipse">
                <a:avLst/>
              </a:prstGeom>
              <a:solidFill>
                <a:srgbClr val="3A9F1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890538" y="3227807"/>
                <a:ext cx="55000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……</a:t>
                </a:r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>
              <a:off x="5033024" y="1738786"/>
              <a:ext cx="632412" cy="605178"/>
              <a:chOff x="809571" y="3115675"/>
              <a:chExt cx="632412" cy="605178"/>
            </a:xfrm>
          </p:grpSpPr>
          <p:sp>
            <p:nvSpPr>
              <p:cNvPr id="160" name="椭圆 159"/>
              <p:cNvSpPr/>
              <p:nvPr/>
            </p:nvSpPr>
            <p:spPr>
              <a:xfrm>
                <a:off x="815456" y="3115675"/>
                <a:ext cx="586986" cy="586986"/>
              </a:xfrm>
              <a:prstGeom prst="ellipse">
                <a:avLst/>
              </a:prstGeom>
              <a:solidFill>
                <a:srgbClr val="3A9F1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809571" y="3166855"/>
                <a:ext cx="63241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STEM</a:t>
                </a:r>
                <a:r>
                  <a:rPr lang="zh-CN" altLang="en-US" sz="10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创客教室</a:t>
                </a:r>
                <a:endParaRPr lang="en-US" altLang="zh-CN" sz="1000" b="1" dirty="0" smtClean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>
              <a:off x="4707316" y="2159400"/>
              <a:ext cx="644291" cy="611868"/>
              <a:chOff x="815456" y="3090793"/>
              <a:chExt cx="644291" cy="611868"/>
            </a:xfrm>
          </p:grpSpPr>
          <p:sp>
            <p:nvSpPr>
              <p:cNvPr id="158" name="椭圆 157"/>
              <p:cNvSpPr/>
              <p:nvPr/>
            </p:nvSpPr>
            <p:spPr>
              <a:xfrm>
                <a:off x="815456" y="3115675"/>
                <a:ext cx="586986" cy="586986"/>
              </a:xfrm>
              <a:prstGeom prst="ellipse">
                <a:avLst/>
              </a:prstGeom>
              <a:solidFill>
                <a:srgbClr val="3A9F1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913655" y="3090793"/>
                <a:ext cx="54609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0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音乐主题教室</a:t>
                </a:r>
                <a:endParaRPr lang="en-US" altLang="zh-CN" sz="1000" b="1" dirty="0" smtClean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39" name="组合 138"/>
            <p:cNvGrpSpPr/>
            <p:nvPr/>
          </p:nvGrpSpPr>
          <p:grpSpPr>
            <a:xfrm>
              <a:off x="5241640" y="2379841"/>
              <a:ext cx="653661" cy="586986"/>
              <a:chOff x="815456" y="3115675"/>
              <a:chExt cx="653661" cy="586986"/>
            </a:xfrm>
          </p:grpSpPr>
          <p:sp>
            <p:nvSpPr>
              <p:cNvPr id="156" name="椭圆 155"/>
              <p:cNvSpPr/>
              <p:nvPr/>
            </p:nvSpPr>
            <p:spPr>
              <a:xfrm>
                <a:off x="815456" y="3115675"/>
                <a:ext cx="586986" cy="586986"/>
              </a:xfrm>
              <a:prstGeom prst="ellipse">
                <a:avLst/>
              </a:prstGeom>
              <a:solidFill>
                <a:srgbClr val="3A9F1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>
              <a:xfrm>
                <a:off x="919113" y="3130308"/>
                <a:ext cx="55000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0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数字图书馆</a:t>
                </a:r>
                <a:endParaRPr lang="en-US" altLang="zh-CN" sz="1000" b="1" dirty="0" smtClean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>
              <a:off x="4818031" y="2692772"/>
              <a:ext cx="619060" cy="586986"/>
              <a:chOff x="815456" y="3115675"/>
              <a:chExt cx="619060" cy="586986"/>
            </a:xfrm>
          </p:grpSpPr>
          <p:sp>
            <p:nvSpPr>
              <p:cNvPr id="154" name="椭圆 153"/>
              <p:cNvSpPr/>
              <p:nvPr/>
            </p:nvSpPr>
            <p:spPr>
              <a:xfrm>
                <a:off x="815456" y="3115675"/>
                <a:ext cx="586986" cy="586986"/>
              </a:xfrm>
              <a:prstGeom prst="ellipse">
                <a:avLst/>
              </a:prstGeom>
              <a:solidFill>
                <a:srgbClr val="3A9F1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887027" y="3125618"/>
                <a:ext cx="547489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地理主题教室</a:t>
                </a:r>
                <a:endParaRPr lang="en-US" altLang="zh-CN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4351270" y="4477857"/>
              <a:ext cx="1544449" cy="395024"/>
              <a:chOff x="2777879" y="3731755"/>
              <a:chExt cx="1544449" cy="39502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矩形 151"/>
              <p:cNvSpPr/>
              <p:nvPr/>
            </p:nvSpPr>
            <p:spPr>
              <a:xfrm>
                <a:off x="2777879" y="3731755"/>
                <a:ext cx="1282360" cy="395024"/>
              </a:xfrm>
              <a:prstGeom prst="rect">
                <a:avLst/>
              </a:prstGeom>
              <a:solidFill>
                <a:srgbClr val="3A9F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53" name="等腰三角形 152"/>
              <p:cNvSpPr/>
              <p:nvPr/>
            </p:nvSpPr>
            <p:spPr>
              <a:xfrm rot="5400000">
                <a:off x="3995475" y="3799926"/>
                <a:ext cx="391618" cy="262088"/>
              </a:xfrm>
              <a:prstGeom prst="triangle">
                <a:avLst/>
              </a:prstGeom>
              <a:solidFill>
                <a:srgbClr val="3A9F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42" name="组合 141"/>
            <p:cNvGrpSpPr/>
            <p:nvPr/>
          </p:nvGrpSpPr>
          <p:grpSpPr>
            <a:xfrm>
              <a:off x="2871383" y="4477857"/>
              <a:ext cx="1740355" cy="395024"/>
              <a:chOff x="1587392" y="1374884"/>
              <a:chExt cx="2020153" cy="581074"/>
            </a:xfrm>
            <a:solidFill>
              <a:srgbClr val="87CB3D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矩形 149"/>
              <p:cNvSpPr/>
              <p:nvPr/>
            </p:nvSpPr>
            <p:spPr>
              <a:xfrm>
                <a:off x="1587392" y="1374884"/>
                <a:ext cx="1718529" cy="5810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51" name="等腰三角形 150"/>
              <p:cNvSpPr/>
              <p:nvPr/>
            </p:nvSpPr>
            <p:spPr>
              <a:xfrm rot="5400000">
                <a:off x="3167402" y="1515814"/>
                <a:ext cx="576062" cy="3042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143" name="矩形 142"/>
            <p:cNvSpPr/>
            <p:nvPr/>
          </p:nvSpPr>
          <p:spPr>
            <a:xfrm>
              <a:off x="3402578" y="4531522"/>
              <a:ext cx="15138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应用类</a:t>
              </a:r>
              <a:endParaRPr lang="zh-CN" altLang="en-US" sz="1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4844395" y="4523257"/>
              <a:ext cx="10594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+mn-ea"/>
                </a:rPr>
                <a:t>实体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类</a:t>
              </a:r>
              <a:endParaRPr lang="zh-CN" altLang="en-US" sz="1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1460019" y="4477931"/>
              <a:ext cx="1657550" cy="395024"/>
              <a:chOff x="1587392" y="1374884"/>
              <a:chExt cx="1924038" cy="581074"/>
            </a:xfrm>
            <a:solidFill>
              <a:srgbClr val="C7E68E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矩形 147"/>
              <p:cNvSpPr/>
              <p:nvPr/>
            </p:nvSpPr>
            <p:spPr>
              <a:xfrm>
                <a:off x="1587392" y="1374884"/>
                <a:ext cx="1624216" cy="5810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49" name="等腰三角形 148"/>
              <p:cNvSpPr/>
              <p:nvPr/>
            </p:nvSpPr>
            <p:spPr>
              <a:xfrm rot="5400000">
                <a:off x="3071287" y="1515814"/>
                <a:ext cx="576062" cy="3042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146" name="矩形 145"/>
            <p:cNvSpPr/>
            <p:nvPr/>
          </p:nvSpPr>
          <p:spPr>
            <a:xfrm>
              <a:off x="1790483" y="4514588"/>
              <a:ext cx="12537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资源类</a:t>
              </a:r>
              <a:endParaRPr lang="zh-CN" altLang="en-US" sz="1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3664251" y="2796997"/>
              <a:ext cx="6310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我爱字词</a:t>
              </a:r>
              <a:endParaRPr lang="en-US" altLang="zh-CN" sz="1000" b="1" dirty="0" smtClean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19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47" y="2095249"/>
            <a:ext cx="3013709" cy="297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2" name="组合 191"/>
          <p:cNvGrpSpPr/>
          <p:nvPr/>
        </p:nvGrpSpPr>
        <p:grpSpPr>
          <a:xfrm>
            <a:off x="5163678" y="4559247"/>
            <a:ext cx="560450" cy="382594"/>
            <a:chOff x="4455081" y="3309223"/>
            <a:chExt cx="560450" cy="382594"/>
          </a:xfrm>
        </p:grpSpPr>
        <p:sp>
          <p:nvSpPr>
            <p:cNvPr id="193" name="燕尾形 192"/>
            <p:cNvSpPr/>
            <p:nvPr/>
          </p:nvSpPr>
          <p:spPr bwMode="auto">
            <a:xfrm>
              <a:off x="4613131" y="3309223"/>
              <a:ext cx="238125" cy="376237"/>
            </a:xfrm>
            <a:prstGeom prst="chevron">
              <a:avLst/>
            </a:prstGeom>
            <a:solidFill>
              <a:srgbClr val="87CB3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94" name="燕尾形 193"/>
            <p:cNvSpPr/>
            <p:nvPr/>
          </p:nvSpPr>
          <p:spPr bwMode="auto">
            <a:xfrm>
              <a:off x="4455081" y="3309223"/>
              <a:ext cx="238125" cy="376237"/>
            </a:xfrm>
            <a:prstGeom prst="chevron">
              <a:avLst/>
            </a:prstGeom>
            <a:solidFill>
              <a:srgbClr val="C7E68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95" name="燕尾形 194"/>
            <p:cNvSpPr/>
            <p:nvPr/>
          </p:nvSpPr>
          <p:spPr bwMode="auto">
            <a:xfrm>
              <a:off x="4777406" y="3315580"/>
              <a:ext cx="238125" cy="376237"/>
            </a:xfrm>
            <a:prstGeom prst="chevron">
              <a:avLst/>
            </a:prstGeom>
            <a:solidFill>
              <a:srgbClr val="3A9F1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196" name="矩形 195"/>
          <p:cNvSpPr/>
          <p:nvPr/>
        </p:nvSpPr>
        <p:spPr>
          <a:xfrm>
            <a:off x="5002265" y="945329"/>
            <a:ext cx="4106239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zh-CN" altLang="en-US" sz="1600" b="1" dirty="0">
                <a:solidFill>
                  <a:srgbClr val="00B0F0"/>
                </a:solidFill>
                <a:ea typeface="微软雅黑" pitchFamily="34" charset="-122"/>
              </a:rPr>
              <a:t>多样化</a:t>
            </a:r>
            <a:r>
              <a:rPr lang="en-US" altLang="zh-CN" sz="1600" b="1" dirty="0">
                <a:solidFill>
                  <a:srgbClr val="00B0F0"/>
                </a:solidFill>
                <a:ea typeface="微软雅黑" pitchFamily="34" charset="-122"/>
              </a:rPr>
              <a:t>·</a:t>
            </a:r>
            <a:r>
              <a:rPr lang="zh-CN" altLang="en-US" sz="1600" b="1" dirty="0">
                <a:solidFill>
                  <a:srgbClr val="00B0F0"/>
                </a:solidFill>
                <a:ea typeface="微软雅黑" pitchFamily="34" charset="-122"/>
              </a:rPr>
              <a:t>常态化</a:t>
            </a:r>
            <a:r>
              <a:rPr lang="en-US" altLang="zh-CN" sz="1600" b="1" dirty="0">
                <a:solidFill>
                  <a:srgbClr val="00B0F0"/>
                </a:solidFill>
                <a:ea typeface="微软雅黑" pitchFamily="34" charset="-122"/>
              </a:rPr>
              <a:t>·</a:t>
            </a:r>
            <a:r>
              <a:rPr lang="zh-CN" altLang="en-US" sz="1600" b="1" dirty="0">
                <a:solidFill>
                  <a:srgbClr val="00B0F0"/>
                </a:solidFill>
                <a:ea typeface="微软雅黑" pitchFamily="34" charset="-122"/>
              </a:rPr>
              <a:t>个性化</a:t>
            </a:r>
            <a:endParaRPr lang="en-US" altLang="zh-CN" sz="1600" b="1" dirty="0">
              <a:solidFill>
                <a:srgbClr val="00B0F0"/>
              </a:solidFill>
              <a:ea typeface="微软雅黑" pitchFamily="34" charset="-122"/>
            </a:endParaRPr>
          </a:p>
          <a:p>
            <a:pPr marL="171450" indent="-171450">
              <a:spcBef>
                <a:spcPct val="50000"/>
              </a:spcBef>
              <a:buSzPct val="60000"/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ea typeface="微软雅黑" pitchFamily="34" charset="-122"/>
              </a:rPr>
              <a:t>构建</a:t>
            </a:r>
            <a:r>
              <a:rPr lang="zh-CN" altLang="en-US" sz="1200" dirty="0">
                <a:ea typeface="微软雅黑" pitchFamily="34" charset="-122"/>
              </a:rPr>
              <a:t>多学科、多层次、多用途数字教育内容</a:t>
            </a:r>
            <a:r>
              <a:rPr lang="zh-CN" altLang="en-US" sz="1200" dirty="0" smtClean="0">
                <a:ea typeface="微软雅黑" pitchFamily="34" charset="-122"/>
              </a:rPr>
              <a:t>体系；</a:t>
            </a:r>
            <a:endParaRPr lang="en-US" altLang="zh-CN" sz="1200" dirty="0" smtClean="0">
              <a:ea typeface="微软雅黑" pitchFamily="34" charset="-122"/>
            </a:endParaRPr>
          </a:p>
          <a:p>
            <a:pPr marL="171450" indent="-171450">
              <a:spcBef>
                <a:spcPct val="50000"/>
              </a:spcBef>
              <a:buSzPct val="60000"/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ea typeface="微软雅黑" pitchFamily="34" charset="-122"/>
              </a:rPr>
              <a:t>为用户提供可常态化应用的、具有个性化学习特点的内容产品；</a:t>
            </a:r>
            <a:endParaRPr lang="en-US" altLang="zh-CN" sz="1200" dirty="0">
              <a:ea typeface="微软雅黑" pitchFamily="34" charset="-122"/>
            </a:endParaRPr>
          </a:p>
        </p:txBody>
      </p:sp>
      <p:sp>
        <p:nvSpPr>
          <p:cNvPr id="197" name="标题 1"/>
          <p:cNvSpPr>
            <a:spLocks noGrp="1"/>
          </p:cNvSpPr>
          <p:nvPr>
            <p:ph type="title"/>
          </p:nvPr>
        </p:nvSpPr>
        <p:spPr>
          <a:xfrm>
            <a:off x="179512" y="51470"/>
            <a:ext cx="8229600" cy="555526"/>
          </a:xfrm>
        </p:spPr>
        <p:txBody>
          <a:bodyPr>
            <a:noAutofit/>
          </a:bodyPr>
          <a:lstStyle/>
          <a:p>
            <a:pPr algn="l"/>
            <a:r>
              <a:rPr lang="zh-CN" altLang="en-US" sz="3200" b="1" dirty="0" smtClean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天闻内容解决方案</a:t>
            </a:r>
            <a:endParaRPr lang="zh-CN" altLang="en-US" sz="3200" b="1" dirty="0">
              <a:solidFill>
                <a:srgbClr val="016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55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Grp="1"/>
          </p:cNvSpPr>
          <p:nvPr>
            <p:ph type="title"/>
          </p:nvPr>
        </p:nvSpPr>
        <p:spPr>
          <a:xfrm>
            <a:off x="14808" y="51469"/>
            <a:ext cx="8229600" cy="55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801688">
              <a:lnSpc>
                <a:spcPct val="150000"/>
              </a:lnSpc>
              <a:buClr>
                <a:srgbClr val="990000"/>
              </a:buClr>
              <a:buSzPct val="60000"/>
            </a:pPr>
            <a:r>
              <a:rPr lang="zh-CN" altLang="en-US" sz="3200" b="1" dirty="0" smtClean="0">
                <a:solidFill>
                  <a:srgbClr val="016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独创咨询特色</a:t>
            </a:r>
            <a:endParaRPr lang="zh-CN" altLang="en-US" sz="3200" b="1" dirty="0">
              <a:solidFill>
                <a:srgbClr val="016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3099" y="986137"/>
            <a:ext cx="3264521" cy="4014505"/>
            <a:chOff x="539552" y="771823"/>
            <a:chExt cx="3264521" cy="4392215"/>
          </a:xfrm>
        </p:grpSpPr>
        <p:grpSp>
          <p:nvGrpSpPr>
            <p:cNvPr id="5" name="Group 22"/>
            <p:cNvGrpSpPr>
              <a:grpSpLocks noChangeAspect="1"/>
            </p:cNvGrpSpPr>
            <p:nvPr/>
          </p:nvGrpSpPr>
          <p:grpSpPr bwMode="auto">
            <a:xfrm>
              <a:off x="1155739" y="771823"/>
              <a:ext cx="1971675" cy="4392215"/>
              <a:chOff x="4878" y="287"/>
              <a:chExt cx="1656" cy="3689"/>
            </a:xfr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AutoShape 21"/>
              <p:cNvSpPr>
                <a:spLocks noChangeAspect="1" noChangeArrowheads="1" noTextEdit="1"/>
              </p:cNvSpPr>
              <p:nvPr/>
            </p:nvSpPr>
            <p:spPr bwMode="auto">
              <a:xfrm>
                <a:off x="4878" y="287"/>
                <a:ext cx="1656" cy="3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Oval 23"/>
              <p:cNvSpPr>
                <a:spLocks noChangeArrowheads="1"/>
              </p:cNvSpPr>
              <p:nvPr/>
            </p:nvSpPr>
            <p:spPr bwMode="auto">
              <a:xfrm>
                <a:off x="5539" y="287"/>
                <a:ext cx="992" cy="9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Oval 24"/>
              <p:cNvSpPr>
                <a:spLocks noChangeArrowheads="1"/>
              </p:cNvSpPr>
              <p:nvPr/>
            </p:nvSpPr>
            <p:spPr bwMode="auto">
              <a:xfrm>
                <a:off x="4878" y="961"/>
                <a:ext cx="994" cy="9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Oval 25"/>
              <p:cNvSpPr>
                <a:spLocks noChangeArrowheads="1"/>
              </p:cNvSpPr>
              <p:nvPr/>
            </p:nvSpPr>
            <p:spPr bwMode="auto">
              <a:xfrm>
                <a:off x="5539" y="1633"/>
                <a:ext cx="992" cy="9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Oval 26"/>
              <p:cNvSpPr>
                <a:spLocks noChangeArrowheads="1"/>
              </p:cNvSpPr>
              <p:nvPr/>
            </p:nvSpPr>
            <p:spPr bwMode="auto">
              <a:xfrm>
                <a:off x="5539" y="2979"/>
                <a:ext cx="992" cy="9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Oval 27"/>
              <p:cNvSpPr>
                <a:spLocks noChangeArrowheads="1"/>
              </p:cNvSpPr>
              <p:nvPr/>
            </p:nvSpPr>
            <p:spPr bwMode="auto">
              <a:xfrm>
                <a:off x="4878" y="2307"/>
                <a:ext cx="994" cy="9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5283" y="1341"/>
                <a:ext cx="755" cy="236"/>
              </a:xfrm>
              <a:custGeom>
                <a:avLst/>
                <a:gdLst>
                  <a:gd name="T0" fmla="*/ 499 w 499"/>
                  <a:gd name="T1" fmla="*/ 77 h 156"/>
                  <a:gd name="T2" fmla="*/ 422 w 499"/>
                  <a:gd name="T3" fmla="*/ 154 h 156"/>
                  <a:gd name="T4" fmla="*/ 78 w 499"/>
                  <a:gd name="T5" fmla="*/ 156 h 156"/>
                  <a:gd name="T6" fmla="*/ 1 w 499"/>
                  <a:gd name="T7" fmla="*/ 80 h 156"/>
                  <a:gd name="T8" fmla="*/ 1 w 499"/>
                  <a:gd name="T9" fmla="*/ 80 h 156"/>
                  <a:gd name="T10" fmla="*/ 77 w 499"/>
                  <a:gd name="T11" fmla="*/ 2 h 156"/>
                  <a:gd name="T12" fmla="*/ 421 w 499"/>
                  <a:gd name="T13" fmla="*/ 0 h 156"/>
                  <a:gd name="T14" fmla="*/ 499 w 499"/>
                  <a:gd name="T15" fmla="*/ 7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9" h="156">
                    <a:moveTo>
                      <a:pt x="499" y="77"/>
                    </a:moveTo>
                    <a:cubicBezTo>
                      <a:pt x="499" y="119"/>
                      <a:pt x="465" y="154"/>
                      <a:pt x="422" y="154"/>
                    </a:cubicBezTo>
                    <a:cubicBezTo>
                      <a:pt x="78" y="156"/>
                      <a:pt x="78" y="156"/>
                      <a:pt x="78" y="156"/>
                    </a:cubicBezTo>
                    <a:cubicBezTo>
                      <a:pt x="36" y="156"/>
                      <a:pt x="1" y="12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0" y="37"/>
                      <a:pt x="35" y="2"/>
                      <a:pt x="77" y="2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64" y="0"/>
                      <a:pt x="499" y="34"/>
                      <a:pt x="499" y="77"/>
                    </a:cubicBezTo>
                    <a:close/>
                  </a:path>
                </a:pathLst>
              </a:custGeom>
              <a:solidFill>
                <a:srgbClr val="FEB4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5370" y="3384"/>
                <a:ext cx="754" cy="237"/>
              </a:xfrm>
              <a:custGeom>
                <a:avLst/>
                <a:gdLst>
                  <a:gd name="T0" fmla="*/ 499 w 499"/>
                  <a:gd name="T1" fmla="*/ 77 h 157"/>
                  <a:gd name="T2" fmla="*/ 422 w 499"/>
                  <a:gd name="T3" fmla="*/ 154 h 157"/>
                  <a:gd name="T4" fmla="*/ 78 w 499"/>
                  <a:gd name="T5" fmla="*/ 156 h 157"/>
                  <a:gd name="T6" fmla="*/ 0 w 499"/>
                  <a:gd name="T7" fmla="*/ 80 h 157"/>
                  <a:gd name="T8" fmla="*/ 0 w 499"/>
                  <a:gd name="T9" fmla="*/ 80 h 157"/>
                  <a:gd name="T10" fmla="*/ 77 w 499"/>
                  <a:gd name="T11" fmla="*/ 2 h 157"/>
                  <a:gd name="T12" fmla="*/ 421 w 499"/>
                  <a:gd name="T13" fmla="*/ 0 h 157"/>
                  <a:gd name="T14" fmla="*/ 499 w 499"/>
                  <a:gd name="T15" fmla="*/ 7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9" h="157">
                    <a:moveTo>
                      <a:pt x="499" y="77"/>
                    </a:moveTo>
                    <a:cubicBezTo>
                      <a:pt x="499" y="119"/>
                      <a:pt x="465" y="154"/>
                      <a:pt x="422" y="154"/>
                    </a:cubicBezTo>
                    <a:cubicBezTo>
                      <a:pt x="78" y="156"/>
                      <a:pt x="78" y="156"/>
                      <a:pt x="78" y="156"/>
                    </a:cubicBezTo>
                    <a:cubicBezTo>
                      <a:pt x="35" y="157"/>
                      <a:pt x="1" y="122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7"/>
                      <a:pt x="34" y="3"/>
                      <a:pt x="77" y="2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64" y="0"/>
                      <a:pt x="498" y="34"/>
                      <a:pt x="499" y="77"/>
                    </a:cubicBezTo>
                    <a:close/>
                  </a:path>
                </a:pathLst>
              </a:custGeom>
              <a:solidFill>
                <a:srgbClr val="7B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5283" y="2689"/>
                <a:ext cx="755" cy="237"/>
              </a:xfrm>
              <a:custGeom>
                <a:avLst/>
                <a:gdLst>
                  <a:gd name="T0" fmla="*/ 499 w 499"/>
                  <a:gd name="T1" fmla="*/ 77 h 157"/>
                  <a:gd name="T2" fmla="*/ 422 w 499"/>
                  <a:gd name="T3" fmla="*/ 155 h 157"/>
                  <a:gd name="T4" fmla="*/ 78 w 499"/>
                  <a:gd name="T5" fmla="*/ 157 h 157"/>
                  <a:gd name="T6" fmla="*/ 1 w 499"/>
                  <a:gd name="T7" fmla="*/ 80 h 157"/>
                  <a:gd name="T8" fmla="*/ 1 w 499"/>
                  <a:gd name="T9" fmla="*/ 80 h 157"/>
                  <a:gd name="T10" fmla="*/ 77 w 499"/>
                  <a:gd name="T11" fmla="*/ 3 h 157"/>
                  <a:gd name="T12" fmla="*/ 421 w 499"/>
                  <a:gd name="T13" fmla="*/ 1 h 157"/>
                  <a:gd name="T14" fmla="*/ 499 w 499"/>
                  <a:gd name="T15" fmla="*/ 7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9" h="157">
                    <a:moveTo>
                      <a:pt x="499" y="77"/>
                    </a:moveTo>
                    <a:cubicBezTo>
                      <a:pt x="499" y="120"/>
                      <a:pt x="465" y="155"/>
                      <a:pt x="422" y="155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36" y="157"/>
                      <a:pt x="1" y="123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0" y="38"/>
                      <a:pt x="35" y="3"/>
                      <a:pt x="77" y="3"/>
                    </a:cubicBezTo>
                    <a:cubicBezTo>
                      <a:pt x="421" y="1"/>
                      <a:pt x="421" y="1"/>
                      <a:pt x="421" y="1"/>
                    </a:cubicBezTo>
                    <a:cubicBezTo>
                      <a:pt x="464" y="0"/>
                      <a:pt x="499" y="35"/>
                      <a:pt x="499" y="77"/>
                    </a:cubicBezTo>
                    <a:close/>
                  </a:path>
                </a:pathLst>
              </a:custGeom>
              <a:solidFill>
                <a:srgbClr val="CA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5383" y="2012"/>
                <a:ext cx="753" cy="237"/>
              </a:xfrm>
              <a:custGeom>
                <a:avLst/>
                <a:gdLst>
                  <a:gd name="T0" fmla="*/ 498 w 498"/>
                  <a:gd name="T1" fmla="*/ 77 h 157"/>
                  <a:gd name="T2" fmla="*/ 422 w 498"/>
                  <a:gd name="T3" fmla="*/ 154 h 157"/>
                  <a:gd name="T4" fmla="*/ 77 w 498"/>
                  <a:gd name="T5" fmla="*/ 156 h 157"/>
                  <a:gd name="T6" fmla="*/ 0 w 498"/>
                  <a:gd name="T7" fmla="*/ 80 h 157"/>
                  <a:gd name="T8" fmla="*/ 0 w 498"/>
                  <a:gd name="T9" fmla="*/ 80 h 157"/>
                  <a:gd name="T10" fmla="*/ 76 w 498"/>
                  <a:gd name="T11" fmla="*/ 2 h 157"/>
                  <a:gd name="T12" fmla="*/ 421 w 498"/>
                  <a:gd name="T13" fmla="*/ 0 h 157"/>
                  <a:gd name="T14" fmla="*/ 498 w 498"/>
                  <a:gd name="T15" fmla="*/ 7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157">
                    <a:moveTo>
                      <a:pt x="498" y="77"/>
                    </a:moveTo>
                    <a:cubicBezTo>
                      <a:pt x="498" y="119"/>
                      <a:pt x="464" y="154"/>
                      <a:pt x="422" y="154"/>
                    </a:cubicBezTo>
                    <a:cubicBezTo>
                      <a:pt x="77" y="156"/>
                      <a:pt x="77" y="156"/>
                      <a:pt x="77" y="156"/>
                    </a:cubicBezTo>
                    <a:cubicBezTo>
                      <a:pt x="35" y="157"/>
                      <a:pt x="0" y="122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7"/>
                      <a:pt x="34" y="2"/>
                      <a:pt x="76" y="2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63" y="0"/>
                      <a:pt x="498" y="34"/>
                      <a:pt x="498" y="77"/>
                    </a:cubicBezTo>
                    <a:close/>
                  </a:path>
                </a:pathLst>
              </a:custGeom>
              <a:solidFill>
                <a:srgbClr val="72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5383" y="650"/>
                <a:ext cx="753" cy="237"/>
              </a:xfrm>
              <a:custGeom>
                <a:avLst/>
                <a:gdLst>
                  <a:gd name="T0" fmla="*/ 498 w 498"/>
                  <a:gd name="T1" fmla="*/ 77 h 157"/>
                  <a:gd name="T2" fmla="*/ 422 w 498"/>
                  <a:gd name="T3" fmla="*/ 155 h 157"/>
                  <a:gd name="T4" fmla="*/ 77 w 498"/>
                  <a:gd name="T5" fmla="*/ 157 h 157"/>
                  <a:gd name="T6" fmla="*/ 0 w 498"/>
                  <a:gd name="T7" fmla="*/ 80 h 157"/>
                  <a:gd name="T8" fmla="*/ 0 w 498"/>
                  <a:gd name="T9" fmla="*/ 80 h 157"/>
                  <a:gd name="T10" fmla="*/ 76 w 498"/>
                  <a:gd name="T11" fmla="*/ 3 h 157"/>
                  <a:gd name="T12" fmla="*/ 421 w 498"/>
                  <a:gd name="T13" fmla="*/ 0 h 157"/>
                  <a:gd name="T14" fmla="*/ 498 w 498"/>
                  <a:gd name="T15" fmla="*/ 7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157">
                    <a:moveTo>
                      <a:pt x="498" y="77"/>
                    </a:moveTo>
                    <a:cubicBezTo>
                      <a:pt x="498" y="120"/>
                      <a:pt x="464" y="154"/>
                      <a:pt x="422" y="155"/>
                    </a:cubicBezTo>
                    <a:cubicBezTo>
                      <a:pt x="77" y="157"/>
                      <a:pt x="77" y="157"/>
                      <a:pt x="77" y="157"/>
                    </a:cubicBezTo>
                    <a:cubicBezTo>
                      <a:pt x="35" y="157"/>
                      <a:pt x="0" y="123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8"/>
                      <a:pt x="34" y="3"/>
                      <a:pt x="76" y="3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63" y="0"/>
                      <a:pt x="498" y="34"/>
                      <a:pt x="498" y="77"/>
                    </a:cubicBezTo>
                    <a:close/>
                  </a:path>
                </a:pathLst>
              </a:custGeom>
              <a:solidFill>
                <a:srgbClr val="1DC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359" y="841593"/>
              <a:ext cx="1039866" cy="1039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546" y="1641350"/>
              <a:ext cx="1039866" cy="1039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546" y="3247502"/>
              <a:ext cx="1039866" cy="1039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359" y="4040185"/>
              <a:ext cx="1039866" cy="1039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359" y="2441450"/>
              <a:ext cx="1039866" cy="1039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30"/>
            <p:cNvSpPr txBox="1"/>
            <p:nvPr/>
          </p:nvSpPr>
          <p:spPr>
            <a:xfrm>
              <a:off x="1714637" y="1180645"/>
              <a:ext cx="394980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2" name="文本框 91"/>
            <p:cNvSpPr txBox="1"/>
            <p:nvPr/>
          </p:nvSpPr>
          <p:spPr>
            <a:xfrm>
              <a:off x="2200274" y="1997852"/>
              <a:ext cx="394980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3" name="文本框 92"/>
            <p:cNvSpPr txBox="1"/>
            <p:nvPr/>
          </p:nvSpPr>
          <p:spPr>
            <a:xfrm>
              <a:off x="1715750" y="2807906"/>
              <a:ext cx="394980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4" name="文本框 93"/>
            <p:cNvSpPr txBox="1"/>
            <p:nvPr/>
          </p:nvSpPr>
          <p:spPr>
            <a:xfrm>
              <a:off x="2207460" y="3596260"/>
              <a:ext cx="394980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5" name="文本框 94"/>
            <p:cNvSpPr txBox="1"/>
            <p:nvPr/>
          </p:nvSpPr>
          <p:spPr>
            <a:xfrm>
              <a:off x="1704432" y="4427752"/>
              <a:ext cx="394980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05</a:t>
              </a:r>
              <a:endParaRPr lang="zh-CN" altLang="en-US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6" name="文本框 98"/>
            <p:cNvSpPr txBox="1"/>
            <p:nvPr/>
          </p:nvSpPr>
          <p:spPr>
            <a:xfrm>
              <a:off x="539552" y="1178815"/>
              <a:ext cx="907941" cy="3000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1500" b="1" smtClean="0">
                  <a:solidFill>
                    <a:srgbClr val="60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课前拓展</a:t>
              </a:r>
              <a:endParaRPr lang="zh-CN" altLang="en-US" sz="1500" b="1" dirty="0">
                <a:solidFill>
                  <a:srgbClr val="60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7" name="文本框 99"/>
            <p:cNvSpPr txBox="1"/>
            <p:nvPr/>
          </p:nvSpPr>
          <p:spPr>
            <a:xfrm>
              <a:off x="579344" y="2773334"/>
              <a:ext cx="907941" cy="3000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1500" b="1" dirty="0">
                  <a:solidFill>
                    <a:srgbClr val="60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课堂检测</a:t>
              </a:r>
            </a:p>
          </p:txBody>
        </p:sp>
        <p:sp>
          <p:nvSpPr>
            <p:cNvPr id="18" name="文本框 100"/>
            <p:cNvSpPr txBox="1"/>
            <p:nvPr/>
          </p:nvSpPr>
          <p:spPr>
            <a:xfrm>
              <a:off x="646504" y="4450235"/>
              <a:ext cx="907941" cy="3000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1500" b="1" dirty="0" smtClean="0">
                  <a:solidFill>
                    <a:srgbClr val="605E5E"/>
                  </a:solidFill>
                  <a:latin typeface="+mn-ea"/>
                  <a:ea typeface="+mn-ea"/>
                  <a:cs typeface="Arial Unicode MS" panose="020B0604020202020204" pitchFamily="34" charset="-122"/>
                </a:rPr>
                <a:t>课外实践</a:t>
              </a:r>
              <a:endParaRPr lang="zh-CN" altLang="en-US" sz="1500" b="1" dirty="0">
                <a:solidFill>
                  <a:srgbClr val="605E5E"/>
                </a:solidFill>
                <a:latin typeface="+mn-ea"/>
                <a:ea typeface="+mn-ea"/>
                <a:cs typeface="Arial Unicode MS" panose="020B0604020202020204" pitchFamily="34" charset="-122"/>
              </a:endParaRPr>
            </a:p>
          </p:txBody>
        </p:sp>
        <p:sp>
          <p:nvSpPr>
            <p:cNvPr id="19" name="文本框 101"/>
            <p:cNvSpPr txBox="1"/>
            <p:nvPr/>
          </p:nvSpPr>
          <p:spPr>
            <a:xfrm>
              <a:off x="2875601" y="2011241"/>
              <a:ext cx="907941" cy="3000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1500" b="1" dirty="0" smtClean="0">
                  <a:solidFill>
                    <a:srgbClr val="60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课堂互动</a:t>
              </a:r>
              <a:endParaRPr lang="zh-CN" altLang="en-US" sz="1500" b="1" dirty="0">
                <a:solidFill>
                  <a:srgbClr val="605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0" name="文本框 102"/>
            <p:cNvSpPr txBox="1"/>
            <p:nvPr/>
          </p:nvSpPr>
          <p:spPr>
            <a:xfrm>
              <a:off x="2896132" y="3628324"/>
              <a:ext cx="907941" cy="3000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1500" b="1" dirty="0">
                  <a:solidFill>
                    <a:srgbClr val="605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拓展延伸</a:t>
              </a:r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360" y="928190"/>
              <a:ext cx="1039866" cy="8666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138" y="3347761"/>
              <a:ext cx="1138986" cy="9241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590" y="2441450"/>
              <a:ext cx="1127934" cy="9833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546" y="1674742"/>
              <a:ext cx="962846" cy="10106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Picture 3" descr="F:\DCIM\Camera\mmexport138875853333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962" y="4143476"/>
              <a:ext cx="1074028" cy="8332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sp>
        <p:nvSpPr>
          <p:cNvPr id="37" name="TextBox 36"/>
          <p:cNvSpPr txBox="1"/>
          <p:nvPr/>
        </p:nvSpPr>
        <p:spPr>
          <a:xfrm>
            <a:off x="4000496" y="1500180"/>
            <a:ext cx="4857784" cy="24006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indent="-266700">
              <a:spcBef>
                <a:spcPts val="1200"/>
              </a:spcBef>
              <a:buClr>
                <a:srgbClr val="718F0F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北京、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上海、广东、湖南、青岛、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长沙、成都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山西、新疆等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余省市数千学校应用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1200"/>
              </a:spcBef>
              <a:buClr>
                <a:srgbClr val="718F0F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支撑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北京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东城、深圳龙岗、广州越秀、上海闵行、上海杨浦、山东青岛、福建厦门等多个区级数字教育应用基地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285750" indent="-285750">
              <a:spcBef>
                <a:spcPts val="1200"/>
              </a:spcBef>
              <a:buClr>
                <a:srgbClr val="718F0F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服务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全国百余万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老师、学生、教育管理者及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家长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  <a:p>
            <a:pPr marL="285750" indent="-285750">
              <a:spcBef>
                <a:spcPts val="1200"/>
              </a:spcBef>
              <a:buClr>
                <a:srgbClr val="718F0F"/>
              </a:buClr>
              <a:buSzPct val="70000"/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承担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教育部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“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百所数字校园示范校建设”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56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6350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 anchor="ctr">
        <a:spAutoFit/>
      </a:bodyPr>
      <a:lstStyle>
        <a:defPPr>
          <a:spcBef>
            <a:spcPts val="1200"/>
          </a:spcBef>
          <a:buSzPct val="100000"/>
          <a:buFont typeface="Wingdings" pitchFamily="2" charset="2"/>
          <a:buChar char="n"/>
          <a:defRPr kumimoji="1" sz="1200" b="1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12174</TotalTime>
  <Words>956</Words>
  <Application>Microsoft Office PowerPoint</Application>
  <PresentationFormat>全屏显示(16:9)</PresentationFormat>
  <Paragraphs>234</Paragraphs>
  <Slides>17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自定义设计方案</vt:lpstr>
      <vt:lpstr>PowerPoint 演示文稿</vt:lpstr>
      <vt:lpstr>PowerPoint 演示文稿</vt:lpstr>
      <vt:lpstr>天闻数媒科技有限公司简介</vt:lpstr>
      <vt:lpstr>国内市场进展</vt:lpstr>
      <vt:lpstr>天闻整体布局</vt:lpstr>
      <vt:lpstr>天闻四级平台</vt:lpstr>
      <vt:lpstr>PowerPoint 演示文稿</vt:lpstr>
      <vt:lpstr>天闻内容解决方案</vt:lpstr>
      <vt:lpstr>独创咨询特色</vt:lpstr>
      <vt:lpstr>本地化运营服务</vt:lpstr>
      <vt:lpstr>案例模式</vt:lpstr>
      <vt:lpstr>广东云课堂应用学校（不含龙岗）</vt:lpstr>
      <vt:lpstr>PowerPoint 演示文稿</vt:lpstr>
      <vt:lpstr>对智慧的认知</vt:lpstr>
      <vt:lpstr>对教育的认知</vt:lpstr>
      <vt:lpstr>智慧教育部署次序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Soft Kitty</dc:creator>
  <cp:lastModifiedBy>Jason</cp:lastModifiedBy>
  <cp:revision>1739</cp:revision>
  <dcterms:created xsi:type="dcterms:W3CDTF">2012-03-03T07:54:45Z</dcterms:created>
  <dcterms:modified xsi:type="dcterms:W3CDTF">2016-04-29T03:25:45Z</dcterms:modified>
</cp:coreProperties>
</file>